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64" r:id="rId4"/>
    <p:sldId id="267" r:id="rId5"/>
    <p:sldId id="268" r:id="rId6"/>
    <p:sldId id="25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7" r:id="rId15"/>
    <p:sldId id="276" r:id="rId16"/>
    <p:sldId id="278" r:id="rId17"/>
    <p:sldId id="260" r:id="rId18"/>
    <p:sldId id="279" r:id="rId19"/>
    <p:sldId id="263" r:id="rId20"/>
    <p:sldId id="280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0C08555-2FBB-410D-9C50-C8920094E131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6445167B-D80D-47DC-B181-BB543E95B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341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08555-2FBB-410D-9C50-C8920094E131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5167B-D80D-47DC-B181-BB543E95B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047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08555-2FBB-410D-9C50-C8920094E131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5167B-D80D-47DC-B181-BB543E95B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4601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08555-2FBB-410D-9C50-C8920094E131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5167B-D80D-47DC-B181-BB543E95B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6689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08555-2FBB-410D-9C50-C8920094E131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5167B-D80D-47DC-B181-BB543E95B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5668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08555-2FBB-410D-9C50-C8920094E131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5167B-D80D-47DC-B181-BB543E95B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2295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08555-2FBB-410D-9C50-C8920094E131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5167B-D80D-47DC-B181-BB543E95B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322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0C08555-2FBB-410D-9C50-C8920094E131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5167B-D80D-47DC-B181-BB543E95B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8860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50C08555-2FBB-410D-9C50-C8920094E131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5167B-D80D-47DC-B181-BB543E95B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178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08555-2FBB-410D-9C50-C8920094E131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5167B-D80D-47DC-B181-BB543E95B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222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08555-2FBB-410D-9C50-C8920094E131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5167B-D80D-47DC-B181-BB543E95B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076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08555-2FBB-410D-9C50-C8920094E131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5167B-D80D-47DC-B181-BB543E95B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734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08555-2FBB-410D-9C50-C8920094E131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5167B-D80D-47DC-B181-BB543E95B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337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08555-2FBB-410D-9C50-C8920094E131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5167B-D80D-47DC-B181-BB543E95B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390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08555-2FBB-410D-9C50-C8920094E131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5167B-D80D-47DC-B181-BB543E95B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217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08555-2FBB-410D-9C50-C8920094E131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5167B-D80D-47DC-B181-BB543E95B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02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08555-2FBB-410D-9C50-C8920094E131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5167B-D80D-47DC-B181-BB543E95B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96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50C08555-2FBB-410D-9C50-C8920094E131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6445167B-D80D-47DC-B181-BB543E95B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663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fi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fif"/><Relationship Id="rId2" Type="http://schemas.openxmlformats.org/officeDocument/2006/relationships/image" Target="../media/image18.jf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f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002671"/>
            <a:ext cx="12192000" cy="2262781"/>
          </a:xfrm>
        </p:spPr>
        <p:txBody>
          <a:bodyPr>
            <a:noAutofit/>
          </a:bodyPr>
          <a:lstStyle/>
          <a:p>
            <a:pPr algn="ctr"/>
            <a:r>
              <a:rPr lang="hu-HU" sz="7200" b="1" dirty="0" smtClean="0"/>
              <a:t>Erasmus+ 2024</a:t>
            </a:r>
            <a:r>
              <a:rPr lang="en-US" sz="7200" b="1" dirty="0" smtClean="0"/>
              <a:t>.</a:t>
            </a:r>
            <a:r>
              <a:rPr lang="hu-HU" sz="7200" b="1" dirty="0" smtClean="0"/>
              <a:t/>
            </a:r>
            <a:br>
              <a:rPr lang="hu-HU" sz="7200" b="1" dirty="0" smtClean="0"/>
            </a:br>
            <a:r>
              <a:rPr lang="hu-HU" sz="7200" b="1" dirty="0" smtClean="0"/>
              <a:t>Élménybeszámoló</a:t>
            </a:r>
            <a:endParaRPr lang="en-US" sz="7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83080" y="5651764"/>
            <a:ext cx="9043416" cy="455524"/>
          </a:xfrm>
        </p:spPr>
        <p:txBody>
          <a:bodyPr>
            <a:noAutofit/>
          </a:bodyPr>
          <a:lstStyle/>
          <a:p>
            <a:r>
              <a:rPr lang="en-US" b="1" dirty="0" smtClean="0"/>
              <a:t>A 4E2, 3E2, 3M2, 3F2 </a:t>
            </a:r>
            <a:r>
              <a:rPr lang="en-US" b="1" dirty="0" err="1" smtClean="0"/>
              <a:t>és</a:t>
            </a:r>
            <a:r>
              <a:rPr lang="en-US" b="1" dirty="0" smtClean="0"/>
              <a:t> 2M2 </a:t>
            </a:r>
            <a:r>
              <a:rPr lang="en-US" b="1" dirty="0" err="1" smtClean="0"/>
              <a:t>osztály</a:t>
            </a:r>
            <a:r>
              <a:rPr lang="en-US" b="1" dirty="0" smtClean="0"/>
              <a:t> </a:t>
            </a:r>
            <a:r>
              <a:rPr lang="en-US" b="1" dirty="0" err="1" smtClean="0"/>
              <a:t>diákjainak</a:t>
            </a:r>
            <a:r>
              <a:rPr lang="en-US" b="1" dirty="0" smtClean="0"/>
              <a:t> </a:t>
            </a:r>
            <a:r>
              <a:rPr lang="en-US" b="1" dirty="0" err="1" smtClean="0"/>
              <a:t>tapasztalatai</a:t>
            </a:r>
            <a:r>
              <a:rPr lang="en-US" b="1" dirty="0" smtClean="0"/>
              <a:t> </a:t>
            </a:r>
            <a:r>
              <a:rPr lang="en-US" b="1" dirty="0" err="1" smtClean="0"/>
              <a:t>erdélyben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796" y="3265452"/>
            <a:ext cx="3582924" cy="192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94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 </a:t>
            </a:r>
            <a:r>
              <a:rPr lang="en-US" b="1" dirty="0" err="1"/>
              <a:t>számítógép-elektrotechnikusok</a:t>
            </a:r>
            <a:r>
              <a:rPr lang="en-US" b="1" dirty="0"/>
              <a:t> </a:t>
            </a:r>
            <a:r>
              <a:rPr lang="en-US" b="1" dirty="0" err="1"/>
              <a:t>munkái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081" y="2286000"/>
            <a:ext cx="5639334" cy="4325112"/>
          </a:xfrm>
        </p:spPr>
        <p:txBody>
          <a:bodyPr>
            <a:normAutofit lnSpcReduction="10000"/>
          </a:bodyPr>
          <a:lstStyle/>
          <a:p>
            <a:r>
              <a:rPr lang="hu-HU" dirty="0"/>
              <a:t>A második munkahéten a Kristó KFT vállalatában dolgoztunk. </a:t>
            </a:r>
            <a:endParaRPr lang="en-US" dirty="0" smtClean="0"/>
          </a:p>
          <a:p>
            <a:r>
              <a:rPr lang="hu-HU" dirty="0" smtClean="0"/>
              <a:t>Ebben </a:t>
            </a:r>
            <a:r>
              <a:rPr lang="hu-HU" dirty="0"/>
              <a:t>a cégben 3D nyomtatók </a:t>
            </a:r>
            <a:r>
              <a:rPr lang="hu-HU" dirty="0" smtClean="0"/>
              <a:t>seg</a:t>
            </a:r>
            <a:r>
              <a:rPr lang="en-US" dirty="0" smtClean="0"/>
              <a:t>í</a:t>
            </a:r>
            <a:r>
              <a:rPr lang="hu-HU" dirty="0" smtClean="0"/>
              <a:t>tségével </a:t>
            </a:r>
            <a:r>
              <a:rPr lang="hu-HU" dirty="0"/>
              <a:t>hoznak létre különböző érdekes tárgyakat: kulcstartókat, díszeket, játékokat stb. </a:t>
            </a:r>
            <a:endParaRPr lang="en-US" dirty="0" smtClean="0"/>
          </a:p>
          <a:p>
            <a:r>
              <a:rPr lang="en-US" dirty="0" smtClean="0"/>
              <a:t>B</a:t>
            </a:r>
            <a:r>
              <a:rPr lang="hu-HU" dirty="0" smtClean="0"/>
              <a:t>emutatták </a:t>
            </a:r>
            <a:r>
              <a:rPr lang="hu-HU" dirty="0"/>
              <a:t>a céget, elmesélték, hogyan hozták létre, illetve megmutatták, hogyan kell használni a 3D nyomtatókat. </a:t>
            </a:r>
            <a:endParaRPr lang="en-US" dirty="0" smtClean="0"/>
          </a:p>
          <a:p>
            <a:r>
              <a:rPr lang="hu-HU" dirty="0" smtClean="0"/>
              <a:t>Megtanították </a:t>
            </a:r>
            <a:r>
              <a:rPr lang="hu-HU" dirty="0"/>
              <a:t>nekünk használni a PrusaSlicer nevű programot, aminek segítségével mi is tudtunk magunknak nyomtatni tárgyakat. </a:t>
            </a:r>
            <a:endParaRPr lang="en-US" dirty="0" smtClean="0"/>
          </a:p>
          <a:p>
            <a:r>
              <a:rPr lang="hu-HU" dirty="0" smtClean="0"/>
              <a:t>A </a:t>
            </a:r>
            <a:r>
              <a:rPr lang="hu-HU" dirty="0"/>
              <a:t>második munkanapon a Wieb Toys-ban mindenki választott a kedve szerint egy tárgyat, </a:t>
            </a:r>
            <a:r>
              <a:rPr lang="hu-HU" dirty="0" smtClean="0"/>
              <a:t>és </a:t>
            </a:r>
            <a:r>
              <a:rPr lang="en-US" dirty="0" err="1" smtClean="0"/>
              <a:t>elkezdtük</a:t>
            </a:r>
            <a:r>
              <a:rPr lang="en-US" dirty="0" smtClean="0"/>
              <a:t> a </a:t>
            </a:r>
            <a:r>
              <a:rPr lang="hu-HU" dirty="0" smtClean="0"/>
              <a:t>nyo</a:t>
            </a:r>
            <a:r>
              <a:rPr lang="en-US" dirty="0" err="1" smtClean="0"/>
              <a:t>mtatást</a:t>
            </a:r>
            <a:r>
              <a:rPr lang="en-US" dirty="0" smtClean="0"/>
              <a:t>.</a:t>
            </a:r>
            <a:r>
              <a:rPr lang="hu-HU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104" y="1372658"/>
            <a:ext cx="5407382" cy="30758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36"/>
          <a:stretch/>
        </p:blipFill>
        <p:spPr>
          <a:xfrm>
            <a:off x="6547104" y="4061236"/>
            <a:ext cx="5407382" cy="254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24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 </a:t>
            </a:r>
            <a:r>
              <a:rPr lang="en-US" b="1" dirty="0" err="1" smtClean="0"/>
              <a:t>gépjárműtechnikusok</a:t>
            </a:r>
            <a:r>
              <a:rPr lang="en-US" b="1" dirty="0" smtClean="0"/>
              <a:t> </a:t>
            </a:r>
            <a:r>
              <a:rPr lang="en-US" b="1" dirty="0" err="1" smtClean="0"/>
              <a:t>munkái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9778" y="2356612"/>
            <a:ext cx="10403062" cy="4007612"/>
          </a:xfrm>
        </p:spPr>
        <p:txBody>
          <a:bodyPr>
            <a:noAutofit/>
          </a:bodyPr>
          <a:lstStyle/>
          <a:p>
            <a:r>
              <a:rPr lang="en-US" sz="2200" dirty="0" err="1"/>
              <a:t>Általában</a:t>
            </a:r>
            <a:r>
              <a:rPr lang="en-US" sz="2200" dirty="0"/>
              <a:t> </a:t>
            </a:r>
            <a:r>
              <a:rPr lang="en-US" sz="2200" dirty="0" err="1"/>
              <a:t>reggel</a:t>
            </a:r>
            <a:r>
              <a:rPr lang="en-US" sz="2200" dirty="0"/>
              <a:t> 8-ra </a:t>
            </a:r>
            <a:r>
              <a:rPr lang="en-US" sz="2200" dirty="0" err="1"/>
              <a:t>mentünk</a:t>
            </a:r>
            <a:r>
              <a:rPr lang="en-US" sz="2200" dirty="0"/>
              <a:t> </a:t>
            </a:r>
            <a:r>
              <a:rPr lang="en-US" sz="2200" dirty="0" err="1"/>
              <a:t>dolgozni</a:t>
            </a:r>
            <a:r>
              <a:rPr lang="en-US" sz="2200" dirty="0"/>
              <a:t>, </a:t>
            </a:r>
            <a:r>
              <a:rPr lang="en-US" sz="2200" dirty="0" err="1"/>
              <a:t>és</a:t>
            </a:r>
            <a:r>
              <a:rPr lang="en-US" sz="2200" dirty="0"/>
              <a:t> 3 </a:t>
            </a:r>
            <a:r>
              <a:rPr lang="en-US" sz="2200" dirty="0" err="1"/>
              <a:t>vagy</a:t>
            </a:r>
            <a:r>
              <a:rPr lang="en-US" sz="2200" dirty="0"/>
              <a:t> 4 </a:t>
            </a:r>
            <a:r>
              <a:rPr lang="en-US" sz="2200" dirty="0" err="1"/>
              <a:t>óra</a:t>
            </a:r>
            <a:r>
              <a:rPr lang="en-US" sz="2200" dirty="0"/>
              <a:t> </a:t>
            </a:r>
            <a:r>
              <a:rPr lang="en-US" sz="2200" dirty="0" err="1"/>
              <a:t>felé</a:t>
            </a:r>
            <a:r>
              <a:rPr lang="en-US" sz="2200" dirty="0"/>
              <a:t> </a:t>
            </a:r>
            <a:r>
              <a:rPr lang="en-US" sz="2200" dirty="0" err="1"/>
              <a:t>mentünk</a:t>
            </a:r>
            <a:r>
              <a:rPr lang="en-US" sz="2200" dirty="0"/>
              <a:t> </a:t>
            </a:r>
            <a:r>
              <a:rPr lang="en-US" sz="2200" dirty="0" err="1"/>
              <a:t>vissza</a:t>
            </a:r>
            <a:r>
              <a:rPr lang="en-US" sz="2200" dirty="0"/>
              <a:t> a </a:t>
            </a:r>
            <a:r>
              <a:rPr lang="en-US" sz="2200" dirty="0" err="1"/>
              <a:t>szállásra</a:t>
            </a:r>
            <a:r>
              <a:rPr lang="en-US" sz="2200" dirty="0"/>
              <a:t>. </a:t>
            </a:r>
            <a:r>
              <a:rPr lang="en-US" sz="2200" dirty="0" smtClean="0"/>
              <a:t>A mi </a:t>
            </a:r>
            <a:r>
              <a:rPr lang="en-US" sz="2200" dirty="0" err="1" smtClean="0"/>
              <a:t>csapatunkat</a:t>
            </a:r>
            <a:r>
              <a:rPr lang="en-US" sz="2200" dirty="0" smtClean="0"/>
              <a:t> </a:t>
            </a:r>
            <a:r>
              <a:rPr lang="en-US" sz="2200" dirty="0" err="1" smtClean="0"/>
              <a:t>és</a:t>
            </a:r>
            <a:r>
              <a:rPr lang="en-US" sz="2200" dirty="0" smtClean="0"/>
              <a:t> </a:t>
            </a:r>
            <a:r>
              <a:rPr lang="en-US" sz="2200" dirty="0" err="1" smtClean="0"/>
              <a:t>két</a:t>
            </a:r>
            <a:r>
              <a:rPr lang="en-US" sz="2200" dirty="0" smtClean="0"/>
              <a:t> </a:t>
            </a:r>
            <a:r>
              <a:rPr lang="en-US" sz="2200" dirty="0" err="1" smtClean="0"/>
              <a:t>kisebb</a:t>
            </a:r>
            <a:r>
              <a:rPr lang="en-US" sz="2200" dirty="0" smtClean="0"/>
              <a:t> </a:t>
            </a:r>
            <a:r>
              <a:rPr lang="en-US" sz="2200" dirty="0" err="1" smtClean="0"/>
              <a:t>csoportra</a:t>
            </a:r>
            <a:r>
              <a:rPr lang="en-US" sz="2200" dirty="0" smtClean="0"/>
              <a:t> </a:t>
            </a:r>
            <a:r>
              <a:rPr lang="en-US" sz="2200" dirty="0" err="1" smtClean="0"/>
              <a:t>osztották</a:t>
            </a:r>
            <a:r>
              <a:rPr lang="en-US" sz="2200" dirty="0" smtClean="0"/>
              <a:t> </a:t>
            </a:r>
            <a:r>
              <a:rPr lang="en-US" sz="2200" dirty="0" err="1" smtClean="0"/>
              <a:t>fel</a:t>
            </a:r>
            <a:r>
              <a:rPr lang="en-US" sz="2200" dirty="0" smtClean="0"/>
              <a:t>.</a:t>
            </a:r>
          </a:p>
          <a:p>
            <a:r>
              <a:rPr lang="en-US" sz="2200" dirty="0" err="1" smtClean="0"/>
              <a:t>Megtanították</a:t>
            </a:r>
            <a:r>
              <a:rPr lang="en-US" sz="2200" dirty="0" smtClean="0"/>
              <a:t> </a:t>
            </a:r>
            <a:r>
              <a:rPr lang="en-US" sz="2200" dirty="0" err="1"/>
              <a:t>az</a:t>
            </a:r>
            <a:r>
              <a:rPr lang="en-US" sz="2200" dirty="0"/>
              <a:t> </a:t>
            </a:r>
            <a:r>
              <a:rPr lang="en-US" sz="2200" dirty="0" err="1"/>
              <a:t>autó</a:t>
            </a:r>
            <a:r>
              <a:rPr lang="en-US" sz="2200" dirty="0"/>
              <a:t> </a:t>
            </a:r>
            <a:r>
              <a:rPr lang="en-US" sz="2200" dirty="0" err="1"/>
              <a:t>optikájának</a:t>
            </a:r>
            <a:r>
              <a:rPr lang="en-US" sz="2200" dirty="0"/>
              <a:t> </a:t>
            </a:r>
            <a:r>
              <a:rPr lang="en-US" sz="2200" dirty="0" err="1"/>
              <a:t>beállítását</a:t>
            </a:r>
            <a:r>
              <a:rPr lang="en-US" sz="2200" dirty="0"/>
              <a:t>, </a:t>
            </a:r>
            <a:r>
              <a:rPr lang="en-US" sz="2200" dirty="0" err="1"/>
              <a:t>ami</a:t>
            </a:r>
            <a:r>
              <a:rPr lang="en-US" sz="2200" dirty="0"/>
              <a:t> a </a:t>
            </a:r>
            <a:r>
              <a:rPr lang="en-US" sz="2200" dirty="0" err="1"/>
              <a:t>következő</a:t>
            </a:r>
            <a:r>
              <a:rPr lang="en-US" sz="2200" dirty="0"/>
              <a:t> </a:t>
            </a:r>
            <a:r>
              <a:rPr lang="en-US" sz="2200" dirty="0" err="1"/>
              <a:t>módon</a:t>
            </a:r>
            <a:r>
              <a:rPr lang="en-US" sz="2200" dirty="0"/>
              <a:t> </a:t>
            </a:r>
            <a:r>
              <a:rPr lang="en-US" sz="2200" dirty="0" err="1"/>
              <a:t>történik</a:t>
            </a:r>
            <a:r>
              <a:rPr lang="en-US" sz="2200" dirty="0"/>
              <a:t>: Az </a:t>
            </a:r>
            <a:r>
              <a:rPr lang="en-US" sz="2200" dirty="0" err="1"/>
              <a:t>autó</a:t>
            </a:r>
            <a:r>
              <a:rPr lang="en-US" sz="2200" dirty="0"/>
              <a:t> </a:t>
            </a:r>
            <a:r>
              <a:rPr lang="en-US" sz="2200" dirty="0" err="1"/>
              <a:t>első</a:t>
            </a:r>
            <a:r>
              <a:rPr lang="en-US" sz="2200" dirty="0"/>
              <a:t> </a:t>
            </a:r>
            <a:r>
              <a:rPr lang="en-US" sz="2200" dirty="0" err="1"/>
              <a:t>kettő</a:t>
            </a:r>
            <a:r>
              <a:rPr lang="en-US" sz="2200" dirty="0"/>
              <a:t> </a:t>
            </a:r>
            <a:r>
              <a:rPr lang="en-US" sz="2200" dirty="0" err="1"/>
              <a:t>kerekét</a:t>
            </a:r>
            <a:r>
              <a:rPr lang="en-US" sz="2200" dirty="0"/>
              <a:t> </a:t>
            </a:r>
            <a:r>
              <a:rPr lang="en-US" sz="2200" dirty="0" err="1"/>
              <a:t>rá</a:t>
            </a:r>
            <a:r>
              <a:rPr lang="en-US" sz="2200" dirty="0"/>
              <a:t> </a:t>
            </a:r>
            <a:r>
              <a:rPr lang="en-US" sz="2200" dirty="0" err="1" smtClean="0"/>
              <a:t>kell</a:t>
            </a:r>
            <a:r>
              <a:rPr lang="en-US" sz="2200" dirty="0" smtClean="0"/>
              <a:t> </a:t>
            </a:r>
            <a:r>
              <a:rPr lang="en-US" sz="2200" dirty="0" err="1"/>
              <a:t>hajtani</a:t>
            </a:r>
            <a:r>
              <a:rPr lang="en-US" sz="2200" dirty="0"/>
              <a:t> </a:t>
            </a:r>
            <a:r>
              <a:rPr lang="en-US" sz="2200" dirty="0" err="1"/>
              <a:t>egy</a:t>
            </a:r>
            <a:r>
              <a:rPr lang="en-US" sz="2200" dirty="0"/>
              <a:t> </a:t>
            </a:r>
            <a:r>
              <a:rPr lang="en-US" sz="2200" dirty="0" err="1"/>
              <a:t>korongra</a:t>
            </a:r>
            <a:r>
              <a:rPr lang="en-US" sz="2200" dirty="0"/>
              <a:t>, </a:t>
            </a:r>
            <a:r>
              <a:rPr lang="en-US" sz="2200" dirty="0" err="1"/>
              <a:t>ami</a:t>
            </a:r>
            <a:r>
              <a:rPr lang="en-US" sz="2200" dirty="0"/>
              <a:t> </a:t>
            </a:r>
            <a:r>
              <a:rPr lang="en-US" sz="2200" dirty="0" err="1"/>
              <a:t>vele</a:t>
            </a:r>
            <a:r>
              <a:rPr lang="en-US" sz="2200" dirty="0"/>
              <a:t> </a:t>
            </a:r>
            <a:r>
              <a:rPr lang="en-US" sz="2200" dirty="0" err="1"/>
              <a:t>együtt</a:t>
            </a:r>
            <a:r>
              <a:rPr lang="en-US" sz="2200" dirty="0"/>
              <a:t> </a:t>
            </a:r>
            <a:r>
              <a:rPr lang="en-US" sz="2200" dirty="0" err="1"/>
              <a:t>forog</a:t>
            </a:r>
            <a:r>
              <a:rPr lang="en-US" sz="2200" dirty="0"/>
              <a:t>. </a:t>
            </a:r>
            <a:r>
              <a:rPr lang="en-US" sz="2200" dirty="0" err="1"/>
              <a:t>Rá</a:t>
            </a:r>
            <a:r>
              <a:rPr lang="en-US" sz="2200" dirty="0"/>
              <a:t> </a:t>
            </a:r>
            <a:r>
              <a:rPr lang="en-US" sz="2200" dirty="0" err="1"/>
              <a:t>kell</a:t>
            </a:r>
            <a:r>
              <a:rPr lang="en-US" sz="2200" dirty="0"/>
              <a:t> </a:t>
            </a:r>
            <a:r>
              <a:rPr lang="en-US" sz="2200" dirty="0" err="1"/>
              <a:t>csatolni</a:t>
            </a:r>
            <a:r>
              <a:rPr lang="en-US" sz="2200" dirty="0"/>
              <a:t> </a:t>
            </a:r>
            <a:r>
              <a:rPr lang="en-US" sz="2200" dirty="0" err="1"/>
              <a:t>kettő</a:t>
            </a:r>
            <a:r>
              <a:rPr lang="en-US" sz="2200" dirty="0"/>
              <a:t> </a:t>
            </a:r>
            <a:r>
              <a:rPr lang="en-US" sz="2200" dirty="0" err="1"/>
              <a:t>szenzort</a:t>
            </a:r>
            <a:r>
              <a:rPr lang="en-US" sz="2200" dirty="0"/>
              <a:t>, </a:t>
            </a:r>
            <a:r>
              <a:rPr lang="en-US" sz="2200" dirty="0" err="1"/>
              <a:t>ami</a:t>
            </a:r>
            <a:r>
              <a:rPr lang="en-US" sz="2200" dirty="0"/>
              <a:t> </a:t>
            </a:r>
            <a:r>
              <a:rPr lang="en-US" sz="2200" dirty="0" err="1"/>
              <a:t>megmutatja</a:t>
            </a:r>
            <a:r>
              <a:rPr lang="en-US" sz="2200" dirty="0"/>
              <a:t>, </a:t>
            </a:r>
            <a:r>
              <a:rPr lang="en-US" sz="2200" dirty="0" err="1"/>
              <a:t>hogy</a:t>
            </a:r>
            <a:r>
              <a:rPr lang="en-US" sz="2200" dirty="0"/>
              <a:t> a </a:t>
            </a:r>
            <a:r>
              <a:rPr lang="en-US" sz="2200" dirty="0" err="1"/>
              <a:t>kormány</a:t>
            </a:r>
            <a:r>
              <a:rPr lang="en-US" sz="2200" dirty="0"/>
              <a:t> </a:t>
            </a:r>
            <a:r>
              <a:rPr lang="en-US" sz="2200" dirty="0" err="1"/>
              <a:t>tekerésekor</a:t>
            </a:r>
            <a:r>
              <a:rPr lang="en-US" sz="2200" dirty="0"/>
              <a:t> </a:t>
            </a:r>
            <a:r>
              <a:rPr lang="en-US" sz="2200" dirty="0" err="1"/>
              <a:t>milyen</a:t>
            </a:r>
            <a:r>
              <a:rPr lang="en-US" sz="2200" dirty="0"/>
              <a:t> </a:t>
            </a:r>
            <a:r>
              <a:rPr lang="en-US" sz="2200" dirty="0" err="1"/>
              <a:t>irányban</a:t>
            </a:r>
            <a:r>
              <a:rPr lang="en-US" sz="2200" dirty="0"/>
              <a:t> </a:t>
            </a:r>
            <a:r>
              <a:rPr lang="en-US" sz="2200" dirty="0" err="1"/>
              <a:t>futnak</a:t>
            </a:r>
            <a:r>
              <a:rPr lang="en-US" sz="2200" dirty="0"/>
              <a:t> a </a:t>
            </a:r>
            <a:r>
              <a:rPr lang="en-US" sz="2200" dirty="0" err="1"/>
              <a:t>kerekek</a:t>
            </a:r>
            <a:r>
              <a:rPr lang="en-US" sz="2200" dirty="0"/>
              <a:t>. </a:t>
            </a:r>
            <a:r>
              <a:rPr lang="en-US" sz="2200" dirty="0" err="1"/>
              <a:t>Miután</a:t>
            </a:r>
            <a:r>
              <a:rPr lang="en-US" sz="2200" dirty="0"/>
              <a:t> </a:t>
            </a:r>
            <a:r>
              <a:rPr lang="en-US" sz="2200" dirty="0" err="1"/>
              <a:t>ezt</a:t>
            </a:r>
            <a:r>
              <a:rPr lang="en-US" sz="2200" dirty="0"/>
              <a:t> </a:t>
            </a:r>
            <a:r>
              <a:rPr lang="en-US" sz="2200" dirty="0" err="1"/>
              <a:t>meglátjuk</a:t>
            </a:r>
            <a:r>
              <a:rPr lang="en-US" sz="2200" dirty="0"/>
              <a:t>, be </a:t>
            </a:r>
            <a:r>
              <a:rPr lang="en-US" sz="2200" dirty="0" err="1"/>
              <a:t>tudjuk</a:t>
            </a:r>
            <a:r>
              <a:rPr lang="en-US" sz="2200" dirty="0"/>
              <a:t> </a:t>
            </a:r>
            <a:r>
              <a:rPr lang="en-US" sz="2200" dirty="0" err="1"/>
              <a:t>állítani</a:t>
            </a:r>
            <a:r>
              <a:rPr lang="en-US" sz="2200" dirty="0"/>
              <a:t> a </a:t>
            </a:r>
            <a:r>
              <a:rPr lang="en-US" sz="2200" dirty="0" err="1"/>
              <a:t>pontos</a:t>
            </a:r>
            <a:r>
              <a:rPr lang="en-US" sz="2200" dirty="0"/>
              <a:t> </a:t>
            </a:r>
            <a:r>
              <a:rPr lang="en-US" sz="2200" dirty="0" err="1"/>
              <a:t>szöget</a:t>
            </a:r>
            <a:r>
              <a:rPr lang="en-US" sz="2200" dirty="0"/>
              <a:t>, </a:t>
            </a:r>
            <a:r>
              <a:rPr lang="en-US" sz="2200" dirty="0" err="1"/>
              <a:t>mivel</a:t>
            </a:r>
            <a:r>
              <a:rPr lang="en-US" sz="2200" dirty="0"/>
              <a:t> </a:t>
            </a:r>
            <a:r>
              <a:rPr lang="en-US" sz="2200" dirty="0" err="1"/>
              <a:t>azt</a:t>
            </a:r>
            <a:r>
              <a:rPr lang="en-US" sz="2200" dirty="0"/>
              <a:t> is </a:t>
            </a:r>
            <a:r>
              <a:rPr lang="en-US" sz="2200" dirty="0" err="1"/>
              <a:t>kijelzi</a:t>
            </a:r>
            <a:r>
              <a:rPr lang="en-US" sz="2200" dirty="0"/>
              <a:t> </a:t>
            </a:r>
            <a:r>
              <a:rPr lang="en-US" sz="2200" dirty="0" err="1"/>
              <a:t>ez</a:t>
            </a:r>
            <a:r>
              <a:rPr lang="en-US" sz="2200" dirty="0"/>
              <a:t> a </a:t>
            </a:r>
            <a:r>
              <a:rPr lang="en-US" sz="2200" dirty="0" err="1"/>
              <a:t>műszer</a:t>
            </a:r>
            <a:r>
              <a:rPr lang="en-US" sz="2200" dirty="0"/>
              <a:t>, </a:t>
            </a:r>
            <a:r>
              <a:rPr lang="en-US" sz="2200" dirty="0" err="1"/>
              <a:t>hogy</a:t>
            </a:r>
            <a:r>
              <a:rPr lang="en-US" sz="2200" dirty="0"/>
              <a:t> </a:t>
            </a:r>
            <a:r>
              <a:rPr lang="en-US" sz="2200" dirty="0" err="1"/>
              <a:t>melyik</a:t>
            </a:r>
            <a:r>
              <a:rPr lang="en-US" sz="2200" dirty="0"/>
              <a:t> </a:t>
            </a:r>
            <a:r>
              <a:rPr lang="en-US" sz="2200" dirty="0" err="1"/>
              <a:t>kereket</a:t>
            </a:r>
            <a:r>
              <a:rPr lang="en-US" sz="2200" dirty="0"/>
              <a:t> </a:t>
            </a:r>
            <a:r>
              <a:rPr lang="en-US" sz="2200" dirty="0" err="1"/>
              <a:t>pontosan</a:t>
            </a:r>
            <a:r>
              <a:rPr lang="en-US" sz="2200" dirty="0"/>
              <a:t> </a:t>
            </a:r>
            <a:r>
              <a:rPr lang="en-US" sz="2200" dirty="0" err="1"/>
              <a:t>hogyan</a:t>
            </a:r>
            <a:r>
              <a:rPr lang="en-US" sz="2200" dirty="0"/>
              <a:t> </a:t>
            </a:r>
            <a:r>
              <a:rPr lang="en-US" sz="2200" dirty="0" err="1"/>
              <a:t>kell</a:t>
            </a:r>
            <a:r>
              <a:rPr lang="en-US" sz="2200" dirty="0"/>
              <a:t> </a:t>
            </a:r>
            <a:r>
              <a:rPr lang="en-US" sz="2200" dirty="0" err="1"/>
              <a:t>beállítani</a:t>
            </a:r>
            <a:r>
              <a:rPr lang="en-US" sz="2200" dirty="0"/>
              <a:t>. </a:t>
            </a:r>
            <a:r>
              <a:rPr lang="en-US" sz="2200" dirty="0" err="1"/>
              <a:t>Ezt</a:t>
            </a:r>
            <a:r>
              <a:rPr lang="en-US" sz="2200" dirty="0"/>
              <a:t> </a:t>
            </a:r>
            <a:r>
              <a:rPr lang="en-US" sz="2200" dirty="0" err="1"/>
              <a:t>pedig</a:t>
            </a:r>
            <a:r>
              <a:rPr lang="en-US" sz="2200" dirty="0"/>
              <a:t> </a:t>
            </a:r>
            <a:r>
              <a:rPr lang="en-US" sz="2200" dirty="0" err="1"/>
              <a:t>már</a:t>
            </a:r>
            <a:r>
              <a:rPr lang="en-US" sz="2200" dirty="0"/>
              <a:t> </a:t>
            </a:r>
            <a:r>
              <a:rPr lang="en-US" sz="2200" dirty="0" err="1"/>
              <a:t>az</a:t>
            </a:r>
            <a:r>
              <a:rPr lang="en-US" sz="2200" dirty="0"/>
              <a:t> </a:t>
            </a:r>
            <a:r>
              <a:rPr lang="en-US" sz="2200" dirty="0" err="1"/>
              <a:t>autó</a:t>
            </a:r>
            <a:r>
              <a:rPr lang="en-US" sz="2200" dirty="0"/>
              <a:t> </a:t>
            </a:r>
            <a:r>
              <a:rPr lang="en-US" sz="2200" dirty="0" err="1"/>
              <a:t>alatt</a:t>
            </a:r>
            <a:r>
              <a:rPr lang="en-US" sz="2200" dirty="0"/>
              <a:t> </a:t>
            </a:r>
            <a:r>
              <a:rPr lang="en-US" sz="2200" dirty="0" err="1"/>
              <a:t>tehetjük</a:t>
            </a:r>
            <a:r>
              <a:rPr lang="en-US" sz="2200" dirty="0"/>
              <a:t> meg. </a:t>
            </a:r>
            <a:endParaRPr lang="en-US" sz="2200" dirty="0" smtClean="0"/>
          </a:p>
          <a:p>
            <a:r>
              <a:rPr lang="en-US" sz="2200" dirty="0" err="1" smtClean="0"/>
              <a:t>Nagyobb</a:t>
            </a:r>
            <a:r>
              <a:rPr lang="en-US" sz="2200" dirty="0" smtClean="0"/>
              <a:t> </a:t>
            </a:r>
            <a:r>
              <a:rPr lang="en-US" sz="2200" dirty="0" err="1"/>
              <a:t>és</a:t>
            </a:r>
            <a:r>
              <a:rPr lang="en-US" sz="2200" dirty="0"/>
              <a:t> </a:t>
            </a:r>
            <a:r>
              <a:rPr lang="en-US" sz="2200" dirty="0" err="1"/>
              <a:t>drágább</a:t>
            </a:r>
            <a:r>
              <a:rPr lang="en-US" sz="2200" dirty="0"/>
              <a:t> </a:t>
            </a:r>
            <a:r>
              <a:rPr lang="en-US" sz="2200" dirty="0" err="1"/>
              <a:t>autókat</a:t>
            </a:r>
            <a:r>
              <a:rPr lang="en-US" sz="2200" dirty="0"/>
              <a:t> is </a:t>
            </a:r>
            <a:r>
              <a:rPr lang="en-US" sz="2200" dirty="0" err="1"/>
              <a:t>javítottunk</a:t>
            </a:r>
            <a:r>
              <a:rPr lang="en-US" sz="2200" dirty="0"/>
              <a:t>, </a:t>
            </a:r>
            <a:r>
              <a:rPr lang="en-US" sz="2200" dirty="0" err="1"/>
              <a:t>amiket</a:t>
            </a:r>
            <a:r>
              <a:rPr lang="en-US" sz="2200" dirty="0"/>
              <a:t> </a:t>
            </a:r>
            <a:r>
              <a:rPr lang="en-US" sz="2200" dirty="0" err="1"/>
              <a:t>itthon</a:t>
            </a:r>
            <a:r>
              <a:rPr lang="en-US" sz="2200" dirty="0"/>
              <a:t> </a:t>
            </a:r>
            <a:r>
              <a:rPr lang="en-US" sz="2200" dirty="0" err="1"/>
              <a:t>ritkán</a:t>
            </a:r>
            <a:r>
              <a:rPr lang="en-US" sz="2200" dirty="0"/>
              <a:t> </a:t>
            </a:r>
            <a:r>
              <a:rPr lang="en-US" sz="2200" dirty="0" err="1"/>
              <a:t>szerelünk</a:t>
            </a:r>
            <a:r>
              <a:rPr lang="en-US" sz="2200" dirty="0"/>
              <a:t>, mint a Toyota Hilux </a:t>
            </a:r>
            <a:r>
              <a:rPr lang="en-US" sz="2200" dirty="0" err="1"/>
              <a:t>és</a:t>
            </a:r>
            <a:r>
              <a:rPr lang="en-US" sz="2200" dirty="0"/>
              <a:t> a Jeep.</a:t>
            </a:r>
          </a:p>
        </p:txBody>
      </p:sp>
    </p:spTree>
    <p:extLst>
      <p:ext uri="{BB962C8B-B14F-4D97-AF65-F5344CB8AC3E}">
        <p14:creationId xmlns:p14="http://schemas.microsoft.com/office/powerpoint/2010/main" val="276263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 </a:t>
            </a:r>
            <a:r>
              <a:rPr lang="en-US" b="1" dirty="0" err="1"/>
              <a:t>gépjárműtechnikusok</a:t>
            </a:r>
            <a:r>
              <a:rPr lang="en-US" b="1" dirty="0"/>
              <a:t> </a:t>
            </a:r>
            <a:r>
              <a:rPr lang="en-US" b="1" dirty="0" err="1"/>
              <a:t>munkái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586" y="2301748"/>
            <a:ext cx="7303246" cy="4181348"/>
          </a:xfrm>
        </p:spPr>
        <p:txBody>
          <a:bodyPr>
            <a:normAutofit lnSpcReduction="10000"/>
          </a:bodyPr>
          <a:lstStyle/>
          <a:p>
            <a:r>
              <a:rPr lang="en-US" sz="2000" dirty="0" smtClean="0"/>
              <a:t>A </a:t>
            </a:r>
            <a:r>
              <a:rPr lang="en-US" sz="2000" dirty="0" err="1" smtClean="0"/>
              <a:t>műhelyek</a:t>
            </a:r>
            <a:r>
              <a:rPr lang="en-US" sz="2000" dirty="0" smtClean="0"/>
              <a:t> </a:t>
            </a:r>
            <a:r>
              <a:rPr lang="en-US" sz="2000" dirty="0" err="1" smtClean="0"/>
              <a:t>szépek</a:t>
            </a:r>
            <a:r>
              <a:rPr lang="en-US" sz="2000" dirty="0" smtClean="0"/>
              <a:t>, </a:t>
            </a:r>
            <a:r>
              <a:rPr lang="en-US" sz="2000" dirty="0" err="1" smtClean="0"/>
              <a:t>jól</a:t>
            </a:r>
            <a:r>
              <a:rPr lang="en-US" sz="2000" dirty="0" smtClean="0"/>
              <a:t> </a:t>
            </a:r>
            <a:r>
              <a:rPr lang="en-US" sz="2000" dirty="0" err="1" smtClean="0"/>
              <a:t>felszereltek</a:t>
            </a:r>
            <a:r>
              <a:rPr lang="en-US" sz="2000" dirty="0" smtClean="0"/>
              <a:t> </a:t>
            </a:r>
            <a:r>
              <a:rPr lang="en-US" sz="2000" dirty="0" err="1" smtClean="0"/>
              <a:t>és</a:t>
            </a:r>
            <a:r>
              <a:rPr lang="en-US" sz="2000" dirty="0" smtClean="0"/>
              <a:t> </a:t>
            </a:r>
            <a:r>
              <a:rPr lang="en-US" sz="2000" dirty="0" err="1" smtClean="0"/>
              <a:t>rendezettek</a:t>
            </a:r>
            <a:r>
              <a:rPr lang="en-US" sz="2000" dirty="0" smtClean="0"/>
              <a:t> </a:t>
            </a:r>
            <a:r>
              <a:rPr lang="en-US" sz="2000" dirty="0" err="1" smtClean="0"/>
              <a:t>voltak</a:t>
            </a:r>
            <a:r>
              <a:rPr lang="en-US" sz="2000" dirty="0" smtClean="0"/>
              <a:t>. </a:t>
            </a:r>
          </a:p>
          <a:p>
            <a:r>
              <a:rPr lang="en-US" sz="2000" dirty="0" smtClean="0"/>
              <a:t>Az </a:t>
            </a:r>
            <a:r>
              <a:rPr lang="en-US" sz="2000" dirty="0" err="1" smtClean="0"/>
              <a:t>egyik</a:t>
            </a:r>
            <a:r>
              <a:rPr lang="en-US" sz="2000" dirty="0" smtClean="0"/>
              <a:t> </a:t>
            </a:r>
            <a:r>
              <a:rPr lang="en-US" sz="2000" dirty="0" err="1" smtClean="0"/>
              <a:t>műhely</a:t>
            </a:r>
            <a:r>
              <a:rPr lang="en-US" sz="2000" dirty="0" smtClean="0"/>
              <a:t> </a:t>
            </a:r>
            <a:r>
              <a:rPr lang="en-US" sz="2000" dirty="0" err="1" smtClean="0"/>
              <a:t>két</a:t>
            </a:r>
            <a:r>
              <a:rPr lang="en-US" sz="2000" dirty="0" smtClean="0"/>
              <a:t> </a:t>
            </a:r>
            <a:r>
              <a:rPr lang="en-US" sz="2000" dirty="0" err="1"/>
              <a:t>részlegre</a:t>
            </a:r>
            <a:r>
              <a:rPr lang="en-US" sz="2000" dirty="0"/>
              <a:t> volt </a:t>
            </a:r>
            <a:r>
              <a:rPr lang="en-US" sz="2000" dirty="0" err="1"/>
              <a:t>felosztva</a:t>
            </a:r>
            <a:r>
              <a:rPr lang="en-US" sz="2000" dirty="0"/>
              <a:t>. A </a:t>
            </a:r>
            <a:r>
              <a:rPr lang="en-US" sz="2000" dirty="0" err="1"/>
              <a:t>kisebb</a:t>
            </a:r>
            <a:r>
              <a:rPr lang="en-US" sz="2000" dirty="0"/>
              <a:t> </a:t>
            </a:r>
            <a:r>
              <a:rPr lang="en-US" sz="2000" dirty="0" err="1"/>
              <a:t>részen</a:t>
            </a:r>
            <a:r>
              <a:rPr lang="en-US" sz="2000" dirty="0"/>
              <a:t> </a:t>
            </a:r>
            <a:r>
              <a:rPr lang="en-US" sz="2000" dirty="0" err="1"/>
              <a:t>egyszerűbb</a:t>
            </a:r>
            <a:r>
              <a:rPr lang="en-US" sz="2000" dirty="0"/>
              <a:t> </a:t>
            </a:r>
            <a:r>
              <a:rPr lang="en-US" sz="2000" dirty="0" err="1"/>
              <a:t>munkák</a:t>
            </a:r>
            <a:r>
              <a:rPr lang="en-US" sz="2000" dirty="0"/>
              <a:t> </a:t>
            </a:r>
            <a:r>
              <a:rPr lang="en-US" sz="2000" dirty="0" err="1"/>
              <a:t>folytak</a:t>
            </a:r>
            <a:r>
              <a:rPr lang="en-US" sz="2000" dirty="0"/>
              <a:t>, mint </a:t>
            </a:r>
            <a:r>
              <a:rPr lang="en-US" sz="2000" dirty="0" err="1"/>
              <a:t>például</a:t>
            </a:r>
            <a:r>
              <a:rPr lang="en-US" sz="2000" dirty="0"/>
              <a:t> </a:t>
            </a:r>
            <a:r>
              <a:rPr lang="en-US" sz="2000" dirty="0" err="1"/>
              <a:t>olajcserék</a:t>
            </a:r>
            <a:r>
              <a:rPr lang="en-US" sz="2000" dirty="0"/>
              <a:t>, </a:t>
            </a:r>
            <a:r>
              <a:rPr lang="en-US" sz="2000" dirty="0" err="1"/>
              <a:t>fékcserék</a:t>
            </a:r>
            <a:r>
              <a:rPr lang="en-US" sz="2000" dirty="0"/>
              <a:t>, illetve </a:t>
            </a:r>
            <a:r>
              <a:rPr lang="en-US" sz="2000" dirty="0" err="1"/>
              <a:t>gumiabroncsokat</a:t>
            </a:r>
            <a:r>
              <a:rPr lang="en-US" sz="2000" dirty="0"/>
              <a:t> is </a:t>
            </a:r>
            <a:r>
              <a:rPr lang="en-US" sz="2000" dirty="0" err="1"/>
              <a:t>cseréltek</a:t>
            </a:r>
            <a:r>
              <a:rPr lang="en-US" sz="2000" dirty="0"/>
              <a:t>. A </a:t>
            </a:r>
            <a:r>
              <a:rPr lang="en-US" sz="2000" dirty="0" err="1"/>
              <a:t>másik</a:t>
            </a:r>
            <a:r>
              <a:rPr lang="en-US" sz="2000" dirty="0"/>
              <a:t>, </a:t>
            </a:r>
            <a:r>
              <a:rPr lang="en-US" sz="2000" dirty="0" err="1"/>
              <a:t>nagyobb</a:t>
            </a:r>
            <a:r>
              <a:rPr lang="en-US" sz="2000" dirty="0"/>
              <a:t> </a:t>
            </a:r>
            <a:r>
              <a:rPr lang="en-US" sz="2000" dirty="0" err="1"/>
              <a:t>részen</a:t>
            </a:r>
            <a:r>
              <a:rPr lang="en-US" sz="2000" dirty="0"/>
              <a:t> </a:t>
            </a:r>
            <a:r>
              <a:rPr lang="en-US" sz="2000" dirty="0" err="1"/>
              <a:t>pedig</a:t>
            </a:r>
            <a:r>
              <a:rPr lang="en-US" sz="2000" dirty="0"/>
              <a:t> volt </a:t>
            </a:r>
            <a:r>
              <a:rPr lang="en-US" sz="2000" dirty="0" err="1"/>
              <a:t>egy</a:t>
            </a:r>
            <a:r>
              <a:rPr lang="en-US" sz="2000" dirty="0"/>
              <a:t> kombi- </a:t>
            </a:r>
            <a:r>
              <a:rPr lang="en-US" sz="2000" dirty="0" err="1"/>
              <a:t>és</a:t>
            </a:r>
            <a:r>
              <a:rPr lang="en-US" sz="2000" dirty="0"/>
              <a:t> </a:t>
            </a:r>
            <a:r>
              <a:rPr lang="en-US" sz="2000" dirty="0" err="1"/>
              <a:t>autóemelő</a:t>
            </a:r>
            <a:r>
              <a:rPr lang="en-US" sz="2000" dirty="0"/>
              <a:t>, illetve </a:t>
            </a:r>
            <a:r>
              <a:rPr lang="en-US" sz="2000" dirty="0" err="1"/>
              <a:t>egy</a:t>
            </a:r>
            <a:r>
              <a:rPr lang="en-US" sz="2000" dirty="0"/>
              <a:t> </a:t>
            </a:r>
            <a:r>
              <a:rPr lang="en-US" sz="2000" dirty="0" err="1"/>
              <a:t>műszakiztató</a:t>
            </a:r>
            <a:r>
              <a:rPr lang="en-US" sz="2000" dirty="0"/>
              <a:t> is. </a:t>
            </a:r>
            <a:endParaRPr lang="en-US" sz="2000" dirty="0" smtClean="0"/>
          </a:p>
          <a:p>
            <a:r>
              <a:rPr lang="en-US" sz="2000" dirty="0" smtClean="0"/>
              <a:t>Az </a:t>
            </a:r>
            <a:r>
              <a:rPr lang="en-US" sz="2000" dirty="0" err="1"/>
              <a:t>első</a:t>
            </a:r>
            <a:r>
              <a:rPr lang="en-US" sz="2000" dirty="0"/>
              <a:t> </a:t>
            </a:r>
            <a:r>
              <a:rPr lang="en-US" sz="2000" dirty="0" err="1"/>
              <a:t>napon</a:t>
            </a:r>
            <a:r>
              <a:rPr lang="en-US" sz="2000" dirty="0"/>
              <a:t> </a:t>
            </a:r>
            <a:r>
              <a:rPr lang="en-US" sz="2000" dirty="0" err="1"/>
              <a:t>egy</a:t>
            </a:r>
            <a:r>
              <a:rPr lang="en-US" sz="2000" dirty="0"/>
              <a:t> Peugeot 207-es </a:t>
            </a:r>
            <a:r>
              <a:rPr lang="en-US" sz="2000" dirty="0" err="1"/>
              <a:t>autóról</a:t>
            </a:r>
            <a:r>
              <a:rPr lang="en-US" sz="2000" dirty="0"/>
              <a:t> </a:t>
            </a:r>
            <a:r>
              <a:rPr lang="en-US" sz="2000" dirty="0" err="1"/>
              <a:t>szedtünk</a:t>
            </a:r>
            <a:r>
              <a:rPr lang="en-US" sz="2000" dirty="0"/>
              <a:t> le </a:t>
            </a:r>
            <a:r>
              <a:rPr lang="en-US" sz="2000" dirty="0" err="1"/>
              <a:t>egy</a:t>
            </a:r>
            <a:r>
              <a:rPr lang="en-US" sz="2000" dirty="0"/>
              <a:t> </a:t>
            </a:r>
            <a:r>
              <a:rPr lang="en-US" sz="2000" dirty="0" err="1"/>
              <a:t>turbót</a:t>
            </a:r>
            <a:r>
              <a:rPr lang="en-US" sz="2000" dirty="0"/>
              <a:t>, </a:t>
            </a:r>
            <a:r>
              <a:rPr lang="en-US" sz="2000" dirty="0" err="1"/>
              <a:t>és</a:t>
            </a:r>
            <a:r>
              <a:rPr lang="en-US" sz="2000" dirty="0"/>
              <a:t> </a:t>
            </a:r>
            <a:r>
              <a:rPr lang="en-US" sz="2000" dirty="0" err="1"/>
              <a:t>utána</a:t>
            </a:r>
            <a:r>
              <a:rPr lang="en-US" sz="2000" dirty="0"/>
              <a:t> </a:t>
            </a:r>
            <a:r>
              <a:rPr lang="en-US" sz="2000" dirty="0" err="1"/>
              <a:t>elküldtük</a:t>
            </a:r>
            <a:r>
              <a:rPr lang="en-US" sz="2000" dirty="0"/>
              <a:t> </a:t>
            </a:r>
            <a:r>
              <a:rPr lang="en-US" sz="2000" dirty="0" err="1"/>
              <a:t>javításra</a:t>
            </a:r>
            <a:r>
              <a:rPr lang="en-US" sz="2000" dirty="0"/>
              <a:t>. </a:t>
            </a:r>
            <a:endParaRPr lang="en-US" sz="2000" dirty="0" smtClean="0"/>
          </a:p>
          <a:p>
            <a:r>
              <a:rPr lang="en-US" sz="2000" dirty="0" smtClean="0"/>
              <a:t>A </a:t>
            </a:r>
            <a:r>
              <a:rPr lang="en-US" sz="2000" dirty="0" err="1"/>
              <a:t>tulajdonossal</a:t>
            </a:r>
            <a:r>
              <a:rPr lang="en-US" sz="2000" dirty="0"/>
              <a:t> </a:t>
            </a:r>
            <a:r>
              <a:rPr lang="en-US" sz="2000" dirty="0" err="1"/>
              <a:t>közösen</a:t>
            </a:r>
            <a:r>
              <a:rPr lang="en-US" sz="2000" dirty="0"/>
              <a:t> </a:t>
            </a:r>
            <a:r>
              <a:rPr lang="en-US" sz="2000" dirty="0" err="1"/>
              <a:t>dolgoztunk</a:t>
            </a:r>
            <a:r>
              <a:rPr lang="en-US" sz="2000" dirty="0"/>
              <a:t> </a:t>
            </a:r>
            <a:r>
              <a:rPr lang="en-US" sz="2000" dirty="0" err="1"/>
              <a:t>egy</a:t>
            </a:r>
            <a:r>
              <a:rPr lang="en-US" sz="2000" dirty="0"/>
              <a:t> Porsche Cayenne </a:t>
            </a:r>
            <a:r>
              <a:rPr lang="en-US" sz="2000" dirty="0" err="1"/>
              <a:t>márkájú</a:t>
            </a:r>
            <a:r>
              <a:rPr lang="en-US" sz="2000" dirty="0"/>
              <a:t> </a:t>
            </a:r>
            <a:r>
              <a:rPr lang="en-US" sz="2000" dirty="0" err="1" smtClean="0"/>
              <a:t>autón</a:t>
            </a:r>
            <a:r>
              <a:rPr lang="en-US" sz="2000" dirty="0" smtClean="0"/>
              <a:t>. </a:t>
            </a:r>
            <a:r>
              <a:rPr lang="en-US" sz="2000" dirty="0" err="1"/>
              <a:t>Több</a:t>
            </a:r>
            <a:r>
              <a:rPr lang="en-US" sz="2000" dirty="0"/>
              <a:t> </a:t>
            </a:r>
            <a:r>
              <a:rPr lang="en-US" sz="2000" dirty="0" err="1"/>
              <a:t>diagnosztikai</a:t>
            </a:r>
            <a:r>
              <a:rPr lang="en-US" sz="2000" dirty="0"/>
              <a:t> tippet </a:t>
            </a:r>
            <a:r>
              <a:rPr lang="en-US" sz="2000" dirty="0" err="1"/>
              <a:t>és</a:t>
            </a:r>
            <a:r>
              <a:rPr lang="en-US" sz="2000" dirty="0"/>
              <a:t> </a:t>
            </a:r>
            <a:r>
              <a:rPr lang="en-US" sz="2000" dirty="0" err="1"/>
              <a:t>trükköt</a:t>
            </a:r>
            <a:r>
              <a:rPr lang="en-US" sz="2000" dirty="0"/>
              <a:t> is </a:t>
            </a:r>
            <a:r>
              <a:rPr lang="en-US" sz="2000" dirty="0" err="1"/>
              <a:t>mutatott</a:t>
            </a:r>
            <a:r>
              <a:rPr lang="en-US" sz="2000" dirty="0"/>
              <a:t> </a:t>
            </a:r>
            <a:r>
              <a:rPr lang="en-US" sz="2000" dirty="0" err="1"/>
              <a:t>nekünk</a:t>
            </a:r>
            <a:r>
              <a:rPr lang="en-US" sz="2000" dirty="0"/>
              <a:t>, illetve a </a:t>
            </a:r>
            <a:r>
              <a:rPr lang="en-US" sz="2000" dirty="0" err="1"/>
              <a:t>versenyautóját</a:t>
            </a:r>
            <a:r>
              <a:rPr lang="en-US" sz="2000" dirty="0"/>
              <a:t> is </a:t>
            </a:r>
            <a:r>
              <a:rPr lang="en-US" sz="2000" dirty="0" err="1"/>
              <a:t>megnézhettük</a:t>
            </a:r>
            <a:r>
              <a:rPr lang="en-US" sz="2000" dirty="0"/>
              <a:t>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9676" y="1801368"/>
            <a:ext cx="4453381" cy="445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81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" y="431429"/>
            <a:ext cx="6293633" cy="53475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8" r="13414"/>
          <a:stretch/>
        </p:blipFill>
        <p:spPr>
          <a:xfrm>
            <a:off x="5806440" y="712284"/>
            <a:ext cx="6236208" cy="592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0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 </a:t>
            </a:r>
            <a:r>
              <a:rPr lang="en-US" b="1" dirty="0" err="1" smtClean="0"/>
              <a:t>fodrászok</a:t>
            </a:r>
            <a:r>
              <a:rPr lang="en-US" b="1" dirty="0" smtClean="0"/>
              <a:t> </a:t>
            </a:r>
            <a:r>
              <a:rPr lang="en-US" b="1" dirty="0" err="1" smtClean="0"/>
              <a:t>munkái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1248" y="2368296"/>
            <a:ext cx="10561320" cy="421538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 mi </a:t>
            </a:r>
            <a:r>
              <a:rPr lang="en-US" sz="2400" dirty="0" err="1" smtClean="0"/>
              <a:t>szakunk</a:t>
            </a:r>
            <a:r>
              <a:rPr lang="en-US" sz="2400" dirty="0" smtClean="0"/>
              <a:t> is </a:t>
            </a:r>
            <a:r>
              <a:rPr lang="en-US" sz="2400" dirty="0" err="1" smtClean="0"/>
              <a:t>több</a:t>
            </a:r>
            <a:r>
              <a:rPr lang="en-US" sz="2400" dirty="0" smtClean="0"/>
              <a:t> </a:t>
            </a:r>
            <a:r>
              <a:rPr lang="en-US" sz="2400" dirty="0" err="1" smtClean="0"/>
              <a:t>szalonban</a:t>
            </a:r>
            <a:r>
              <a:rPr lang="en-US" sz="2400" dirty="0" smtClean="0"/>
              <a:t> </a:t>
            </a:r>
            <a:r>
              <a:rPr lang="en-US" sz="2400" dirty="0" err="1" smtClean="0"/>
              <a:t>megfordult</a:t>
            </a:r>
            <a:r>
              <a:rPr lang="en-US" sz="2400" dirty="0" smtClean="0"/>
              <a:t>, </a:t>
            </a:r>
            <a:r>
              <a:rPr lang="en-US" sz="2400" dirty="0" err="1" smtClean="0"/>
              <a:t>megismerkedhettünk</a:t>
            </a:r>
            <a:r>
              <a:rPr lang="en-US" sz="2400" dirty="0" smtClean="0"/>
              <a:t> </a:t>
            </a:r>
            <a:r>
              <a:rPr lang="en-US" sz="2400" dirty="0" err="1" smtClean="0"/>
              <a:t>különböző</a:t>
            </a:r>
            <a:r>
              <a:rPr lang="en-US" sz="2400" dirty="0" smtClean="0"/>
              <a:t> </a:t>
            </a:r>
            <a:r>
              <a:rPr lang="en-US" sz="2400" dirty="0" err="1" smtClean="0"/>
              <a:t>fodrászokkal</a:t>
            </a:r>
            <a:r>
              <a:rPr lang="en-US" sz="2400" dirty="0" smtClean="0"/>
              <a:t>, </a:t>
            </a:r>
            <a:r>
              <a:rPr lang="en-US" sz="2400" dirty="0" err="1" smtClean="0"/>
              <a:t>akiktől</a:t>
            </a:r>
            <a:r>
              <a:rPr lang="en-US" sz="2400" dirty="0" smtClean="0"/>
              <a:t> </a:t>
            </a:r>
            <a:r>
              <a:rPr lang="en-US" sz="2400" dirty="0" err="1" smtClean="0"/>
              <a:t>elleshettünk</a:t>
            </a:r>
            <a:r>
              <a:rPr lang="en-US" sz="2400" dirty="0" smtClean="0"/>
              <a:t> </a:t>
            </a:r>
            <a:r>
              <a:rPr lang="en-US" sz="2400" dirty="0" err="1" smtClean="0"/>
              <a:t>ügyes</a:t>
            </a:r>
            <a:r>
              <a:rPr lang="en-US" sz="2400" dirty="0" smtClean="0"/>
              <a:t> </a:t>
            </a:r>
            <a:r>
              <a:rPr lang="en-US" sz="2400" dirty="0" err="1" smtClean="0"/>
              <a:t>technikákat</a:t>
            </a:r>
            <a:r>
              <a:rPr lang="en-US" sz="2400" dirty="0" smtClean="0"/>
              <a:t>.</a:t>
            </a:r>
          </a:p>
          <a:p>
            <a:r>
              <a:rPr lang="en-US" sz="2400" dirty="0" err="1" smtClean="0"/>
              <a:t>Többek</a:t>
            </a:r>
            <a:r>
              <a:rPr lang="en-US" sz="2400" dirty="0" smtClean="0"/>
              <a:t> </a:t>
            </a:r>
            <a:r>
              <a:rPr lang="en-US" sz="2400" dirty="0" err="1" smtClean="0"/>
              <a:t>között</a:t>
            </a:r>
            <a:r>
              <a:rPr lang="en-US" sz="2400" dirty="0" smtClean="0"/>
              <a:t> </a:t>
            </a:r>
            <a:r>
              <a:rPr lang="en-US" sz="2400" dirty="0" err="1" smtClean="0"/>
              <a:t>láthattuk</a:t>
            </a:r>
            <a:r>
              <a:rPr lang="en-US" sz="2400" dirty="0" smtClean="0"/>
              <a:t>, </a:t>
            </a:r>
            <a:r>
              <a:rPr lang="en-US" sz="2400" dirty="0" err="1" smtClean="0"/>
              <a:t>hogyan</a:t>
            </a:r>
            <a:r>
              <a:rPr lang="en-US" sz="2400" dirty="0" smtClean="0"/>
              <a:t> </a:t>
            </a:r>
            <a:r>
              <a:rPr lang="en-US" sz="2400" dirty="0" err="1"/>
              <a:t>kell</a:t>
            </a:r>
            <a:r>
              <a:rPr lang="en-US" sz="2400" dirty="0"/>
              <a:t> </a:t>
            </a:r>
            <a:r>
              <a:rPr lang="en-US" sz="2400" dirty="0" err="1"/>
              <a:t>megcsinálni</a:t>
            </a:r>
            <a:r>
              <a:rPr lang="en-US" sz="2400" dirty="0"/>
              <a:t> a </a:t>
            </a:r>
            <a:r>
              <a:rPr lang="en-US" sz="2400" dirty="0" err="1"/>
              <a:t>dauer</a:t>
            </a:r>
            <a:r>
              <a:rPr lang="en-US" sz="2400" dirty="0"/>
              <a:t> </a:t>
            </a:r>
            <a:r>
              <a:rPr lang="en-US" sz="2400" dirty="0" err="1" smtClean="0"/>
              <a:t>hajat</a:t>
            </a:r>
            <a:r>
              <a:rPr lang="hu-HU" sz="2400" dirty="0" smtClean="0"/>
              <a:t>.</a:t>
            </a:r>
            <a:r>
              <a:rPr lang="en-US" sz="2400" dirty="0" smtClean="0"/>
              <a:t> </a:t>
            </a:r>
            <a:endParaRPr lang="en-US" sz="2400" dirty="0" smtClean="0"/>
          </a:p>
          <a:p>
            <a:r>
              <a:rPr lang="en-US" sz="2400" dirty="0" err="1" smtClean="0"/>
              <a:t>Megfigyelhettük</a:t>
            </a:r>
            <a:r>
              <a:rPr lang="en-US" sz="2400" dirty="0"/>
              <a:t>, </a:t>
            </a:r>
            <a:r>
              <a:rPr lang="en-US" sz="2400" dirty="0" err="1"/>
              <a:t>hogy</a:t>
            </a:r>
            <a:r>
              <a:rPr lang="en-US" sz="2400" dirty="0"/>
              <a:t> a </a:t>
            </a:r>
            <a:r>
              <a:rPr lang="en-US" sz="2400" dirty="0" err="1"/>
              <a:t>szőkítést</a:t>
            </a:r>
            <a:r>
              <a:rPr lang="en-US" sz="2400" dirty="0"/>
              <a:t> </a:t>
            </a:r>
            <a:r>
              <a:rPr lang="en-US" sz="2400" dirty="0" err="1" smtClean="0"/>
              <a:t>másképp</a:t>
            </a:r>
            <a:r>
              <a:rPr lang="en-US" sz="2400" dirty="0" smtClean="0"/>
              <a:t> </a:t>
            </a:r>
            <a:r>
              <a:rPr lang="en-US" sz="2400" dirty="0" err="1" smtClean="0"/>
              <a:t>végzik</a:t>
            </a:r>
            <a:r>
              <a:rPr lang="en-US" sz="2400" dirty="0" smtClean="0"/>
              <a:t>, </a:t>
            </a:r>
            <a:r>
              <a:rPr lang="en-US" sz="2400" dirty="0"/>
              <a:t>mint </a:t>
            </a:r>
            <a:r>
              <a:rPr lang="en-US" sz="2400" dirty="0" err="1"/>
              <a:t>nálunk</a:t>
            </a:r>
            <a:r>
              <a:rPr lang="en-US" sz="2400" dirty="0"/>
              <a:t>. </a:t>
            </a:r>
            <a:r>
              <a:rPr lang="en-US" sz="2400" dirty="0" err="1"/>
              <a:t>Ők</a:t>
            </a:r>
            <a:r>
              <a:rPr lang="en-US" sz="2400" dirty="0"/>
              <a:t> </a:t>
            </a:r>
            <a:r>
              <a:rPr lang="en-US" sz="2400" dirty="0" err="1"/>
              <a:t>nem</a:t>
            </a:r>
            <a:r>
              <a:rPr lang="en-US" sz="2400" dirty="0"/>
              <a:t> </a:t>
            </a:r>
            <a:r>
              <a:rPr lang="en-US" sz="2400" dirty="0" err="1"/>
              <a:t>az</a:t>
            </a:r>
            <a:r>
              <a:rPr lang="en-US" sz="2400" dirty="0"/>
              <a:t> </a:t>
            </a:r>
            <a:r>
              <a:rPr lang="en-US" sz="2400" dirty="0" err="1"/>
              <a:t>egész</a:t>
            </a:r>
            <a:r>
              <a:rPr lang="en-US" sz="2400" dirty="0"/>
              <a:t> </a:t>
            </a:r>
            <a:r>
              <a:rPr lang="en-US" sz="2400" dirty="0" err="1"/>
              <a:t>hajat</a:t>
            </a:r>
            <a:r>
              <a:rPr lang="en-US" sz="2400" dirty="0"/>
              <a:t> </a:t>
            </a:r>
            <a:r>
              <a:rPr lang="en-US" sz="2400" dirty="0" err="1"/>
              <a:t>szőkítik</a:t>
            </a:r>
            <a:r>
              <a:rPr lang="en-US" sz="2400" dirty="0"/>
              <a:t> </a:t>
            </a:r>
            <a:r>
              <a:rPr lang="en-US" sz="2400" dirty="0" err="1"/>
              <a:t>ki</a:t>
            </a:r>
            <a:r>
              <a:rPr lang="en-US" sz="2400" dirty="0"/>
              <a:t>, </a:t>
            </a:r>
            <a:r>
              <a:rPr lang="en-US" sz="2400" dirty="0" err="1" smtClean="0"/>
              <a:t>hanem</a:t>
            </a:r>
            <a:r>
              <a:rPr lang="hu-HU" sz="2400" dirty="0" smtClean="0"/>
              <a:t> csak a lenövést, </a:t>
            </a:r>
            <a:r>
              <a:rPr lang="en-US" sz="2400" dirty="0" err="1" smtClean="0"/>
              <a:t>így</a:t>
            </a:r>
            <a:r>
              <a:rPr lang="en-US" sz="2400" dirty="0" smtClean="0"/>
              <a:t> </a:t>
            </a:r>
            <a:r>
              <a:rPr lang="en-US" sz="2400" dirty="0"/>
              <a:t>a haj </a:t>
            </a:r>
            <a:r>
              <a:rPr lang="hu-HU" sz="2400" dirty="0" smtClean="0"/>
              <a:t>n</a:t>
            </a:r>
            <a:r>
              <a:rPr lang="en-US" sz="2400" dirty="0" err="1" smtClean="0"/>
              <a:t>em</a:t>
            </a:r>
            <a:r>
              <a:rPr lang="en-US" sz="2400" dirty="0" smtClean="0"/>
              <a:t> </a:t>
            </a:r>
            <a:r>
              <a:rPr lang="en-US" sz="2400" dirty="0" err="1"/>
              <a:t>roncsolódik</a:t>
            </a:r>
            <a:r>
              <a:rPr lang="en-US" sz="2400" dirty="0"/>
              <a:t> </a:t>
            </a:r>
            <a:r>
              <a:rPr lang="en-US" sz="2400" dirty="0" err="1"/>
              <a:t>annyira</a:t>
            </a:r>
            <a:r>
              <a:rPr lang="en-US" sz="2400" dirty="0"/>
              <a:t>. </a:t>
            </a:r>
            <a:r>
              <a:rPr lang="hu-HU" sz="2400" dirty="0" smtClean="0"/>
              <a:t>Ezután ha </a:t>
            </a:r>
            <a:r>
              <a:rPr lang="en-US" sz="2400" dirty="0" err="1" smtClean="0"/>
              <a:t>rózsaszín</a:t>
            </a:r>
            <a:r>
              <a:rPr lang="en-US" sz="2400" dirty="0" smtClean="0"/>
              <a:t> </a:t>
            </a:r>
            <a:r>
              <a:rPr lang="en-US" sz="2400" dirty="0" err="1" smtClean="0"/>
              <a:t>színt</a:t>
            </a:r>
            <a:r>
              <a:rPr lang="en-US" sz="2400" dirty="0" smtClean="0"/>
              <a:t> vi</a:t>
            </a:r>
            <a:r>
              <a:rPr lang="hu-HU" sz="2400" dirty="0" smtClean="0"/>
              <a:t>szünk fel a hajra 1</a:t>
            </a:r>
            <a:r>
              <a:rPr lang="en-US" sz="2400" dirty="0" smtClean="0"/>
              <a:t>0-15 </a:t>
            </a:r>
            <a:r>
              <a:rPr lang="en-US" sz="2400" dirty="0" err="1" smtClean="0"/>
              <a:t>perc</a:t>
            </a:r>
            <a:r>
              <a:rPr lang="hu-HU" sz="2400" dirty="0" smtClean="0"/>
              <a:t>re, </a:t>
            </a:r>
            <a:r>
              <a:rPr lang="en-US" sz="2400" dirty="0" err="1" smtClean="0"/>
              <a:t>gyönyörű</a:t>
            </a:r>
            <a:r>
              <a:rPr lang="en-US" sz="2400" dirty="0" smtClean="0"/>
              <a:t> </a:t>
            </a:r>
            <a:r>
              <a:rPr lang="en-US" sz="2400" dirty="0" err="1"/>
              <a:t>szőke</a:t>
            </a:r>
            <a:r>
              <a:rPr lang="en-US" sz="2400" dirty="0"/>
              <a:t> </a:t>
            </a:r>
            <a:r>
              <a:rPr lang="en-US" sz="2400" dirty="0" err="1"/>
              <a:t>színt</a:t>
            </a:r>
            <a:r>
              <a:rPr lang="en-US" sz="2400" dirty="0"/>
              <a:t> </a:t>
            </a:r>
            <a:r>
              <a:rPr lang="en-US" sz="2400" dirty="0" err="1" smtClean="0"/>
              <a:t>kapunk</a:t>
            </a:r>
            <a:r>
              <a:rPr lang="en-US" sz="2400" dirty="0"/>
              <a:t>. </a:t>
            </a:r>
            <a:endParaRPr lang="en-US" sz="2400" dirty="0" smtClean="0"/>
          </a:p>
          <a:p>
            <a:r>
              <a:rPr lang="en-US" sz="2400" dirty="0" smtClean="0"/>
              <a:t>A </a:t>
            </a:r>
            <a:r>
              <a:rPr lang="en-US" sz="2400" dirty="0" err="1"/>
              <a:t>férfi</a:t>
            </a:r>
            <a:r>
              <a:rPr lang="en-US" sz="2400" dirty="0"/>
              <a:t> </a:t>
            </a:r>
            <a:r>
              <a:rPr lang="en-US" sz="2400" dirty="0" err="1"/>
              <a:t>fodrásznál</a:t>
            </a:r>
            <a:r>
              <a:rPr lang="en-US" sz="2400" dirty="0"/>
              <a:t> </a:t>
            </a:r>
            <a:r>
              <a:rPr lang="en-US" sz="2400" dirty="0" err="1"/>
              <a:t>megfigyelhettük</a:t>
            </a:r>
            <a:r>
              <a:rPr lang="en-US" sz="2400" dirty="0"/>
              <a:t> a </a:t>
            </a:r>
            <a:r>
              <a:rPr lang="en-US" sz="2400" dirty="0" err="1"/>
              <a:t>kézmozdulatokat</a:t>
            </a:r>
            <a:r>
              <a:rPr lang="en-US" sz="2400" dirty="0"/>
              <a:t>, </a:t>
            </a:r>
            <a:r>
              <a:rPr lang="en-US" sz="2400" dirty="0" err="1"/>
              <a:t>hogy</a:t>
            </a:r>
            <a:r>
              <a:rPr lang="en-US" sz="2400" dirty="0"/>
              <a:t> a </a:t>
            </a:r>
            <a:r>
              <a:rPr lang="en-US" sz="2400" dirty="0" err="1"/>
              <a:t>fokozatokat</a:t>
            </a:r>
            <a:r>
              <a:rPr lang="en-US" sz="2400" dirty="0"/>
              <a:t> </a:t>
            </a:r>
            <a:r>
              <a:rPr lang="en-US" sz="2400" dirty="0" err="1"/>
              <a:t>hogyan</a:t>
            </a:r>
            <a:r>
              <a:rPr lang="en-US" sz="2400" dirty="0"/>
              <a:t> </a:t>
            </a:r>
            <a:r>
              <a:rPr lang="en-US" sz="2400" dirty="0" err="1"/>
              <a:t>tudjuk</a:t>
            </a:r>
            <a:r>
              <a:rPr lang="en-US" sz="2400" dirty="0"/>
              <a:t> </a:t>
            </a:r>
            <a:r>
              <a:rPr lang="en-US" sz="2400" dirty="0" err="1"/>
              <a:t>szépen</a:t>
            </a:r>
            <a:r>
              <a:rPr lang="en-US" sz="2400" dirty="0"/>
              <a:t> </a:t>
            </a:r>
            <a:r>
              <a:rPr lang="en-US" sz="2400" dirty="0" err="1" smtClean="0"/>
              <a:t>megcsinálni</a:t>
            </a:r>
            <a:r>
              <a:rPr lang="en-US" sz="2400" dirty="0" smtClean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65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 </a:t>
            </a:r>
            <a:r>
              <a:rPr lang="en-US" b="1" dirty="0" err="1" smtClean="0"/>
              <a:t>fodrászok</a:t>
            </a:r>
            <a:r>
              <a:rPr lang="en-US" b="1" dirty="0" smtClean="0"/>
              <a:t> </a:t>
            </a:r>
            <a:r>
              <a:rPr lang="en-US" b="1" dirty="0" err="1" smtClean="0"/>
              <a:t>munkái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2688" y="2475484"/>
            <a:ext cx="10515600" cy="4080764"/>
          </a:xfrm>
        </p:spPr>
        <p:txBody>
          <a:bodyPr>
            <a:normAutofit/>
          </a:bodyPr>
          <a:lstStyle/>
          <a:p>
            <a:r>
              <a:rPr lang="en-US" sz="2000" dirty="0"/>
              <a:t>A </a:t>
            </a:r>
            <a:r>
              <a:rPr lang="hu-HU" sz="2000" dirty="0" smtClean="0"/>
              <a:t>hajfestés során </a:t>
            </a:r>
            <a:r>
              <a:rPr lang="en-US" sz="2000" dirty="0" err="1" smtClean="0"/>
              <a:t>egy</a:t>
            </a:r>
            <a:r>
              <a:rPr lang="en-US" sz="2000" dirty="0" smtClean="0"/>
              <a:t> </a:t>
            </a:r>
            <a:r>
              <a:rPr lang="en-US" sz="2000" dirty="0" err="1"/>
              <a:t>új</a:t>
            </a:r>
            <a:r>
              <a:rPr lang="en-US" sz="2000" dirty="0"/>
              <a:t> </a:t>
            </a:r>
            <a:r>
              <a:rPr lang="en-US" sz="2000" dirty="0" err="1"/>
              <a:t>technikát</a:t>
            </a:r>
            <a:r>
              <a:rPr lang="en-US" sz="2000" dirty="0"/>
              <a:t> </a:t>
            </a:r>
            <a:r>
              <a:rPr lang="en-US" sz="2000" dirty="0" err="1" smtClean="0"/>
              <a:t>tanultunk</a:t>
            </a:r>
            <a:r>
              <a:rPr lang="en-US" sz="2000" dirty="0" smtClean="0"/>
              <a:t>, </a:t>
            </a:r>
            <a:r>
              <a:rPr lang="en-US" sz="2000" dirty="0" err="1"/>
              <a:t>ugyanis</a:t>
            </a:r>
            <a:r>
              <a:rPr lang="en-US" sz="2000" dirty="0"/>
              <a:t> </a:t>
            </a:r>
            <a:r>
              <a:rPr lang="en-US" sz="2000" dirty="0" err="1"/>
              <a:t>ők</a:t>
            </a:r>
            <a:r>
              <a:rPr lang="en-US" sz="2000" dirty="0"/>
              <a:t> </a:t>
            </a:r>
            <a:r>
              <a:rPr lang="en-US" sz="2000" dirty="0" err="1"/>
              <a:t>négy</a:t>
            </a:r>
            <a:r>
              <a:rPr lang="en-US" sz="2000" dirty="0"/>
              <a:t> </a:t>
            </a:r>
            <a:r>
              <a:rPr lang="en-US" sz="2000" dirty="0" err="1"/>
              <a:t>részre</a:t>
            </a:r>
            <a:r>
              <a:rPr lang="en-US" sz="2000" dirty="0"/>
              <a:t> </a:t>
            </a:r>
            <a:r>
              <a:rPr lang="en-US" sz="2000" dirty="0" err="1"/>
              <a:t>választják</a:t>
            </a:r>
            <a:r>
              <a:rPr lang="en-US" sz="2000" dirty="0"/>
              <a:t> a </a:t>
            </a:r>
            <a:r>
              <a:rPr lang="en-US" sz="2000" dirty="0" err="1"/>
              <a:t>hajat</a:t>
            </a:r>
            <a:r>
              <a:rPr lang="en-US" sz="2000" dirty="0"/>
              <a:t> </a:t>
            </a:r>
            <a:r>
              <a:rPr lang="en-US" sz="2000" dirty="0" err="1"/>
              <a:t>átlósan</a:t>
            </a:r>
            <a:r>
              <a:rPr lang="en-US" sz="2000" dirty="0"/>
              <a:t>, </a:t>
            </a:r>
            <a:r>
              <a:rPr lang="en-US" sz="2000" dirty="0" err="1"/>
              <a:t>hogy</a:t>
            </a:r>
            <a:r>
              <a:rPr lang="en-US" sz="2000" dirty="0"/>
              <a:t> </a:t>
            </a:r>
            <a:r>
              <a:rPr lang="en-US" sz="2000" dirty="0" err="1"/>
              <a:t>precízebb</a:t>
            </a:r>
            <a:r>
              <a:rPr lang="en-US" sz="2000" dirty="0"/>
              <a:t> </a:t>
            </a:r>
            <a:r>
              <a:rPr lang="en-US" sz="2000" dirty="0" err="1"/>
              <a:t>legyen</a:t>
            </a:r>
            <a:r>
              <a:rPr lang="en-US" sz="2000" dirty="0"/>
              <a:t> a </a:t>
            </a:r>
            <a:r>
              <a:rPr lang="en-US" sz="2000" dirty="0" err="1"/>
              <a:t>munka</a:t>
            </a:r>
            <a:r>
              <a:rPr lang="en-US" sz="2000" dirty="0"/>
              <a:t>. </a:t>
            </a:r>
            <a:endParaRPr lang="en-US" sz="2000" dirty="0" smtClean="0"/>
          </a:p>
          <a:p>
            <a:r>
              <a:rPr lang="en-US" sz="2000" dirty="0" smtClean="0"/>
              <a:t>A </a:t>
            </a:r>
            <a:r>
              <a:rPr lang="en-US" sz="2000" dirty="0" err="1"/>
              <a:t>frizurákkal</a:t>
            </a:r>
            <a:r>
              <a:rPr lang="en-US" sz="2000" dirty="0"/>
              <a:t> </a:t>
            </a:r>
            <a:r>
              <a:rPr lang="en-US" sz="2000" dirty="0" err="1"/>
              <a:t>kapcsolatban</a:t>
            </a:r>
            <a:r>
              <a:rPr lang="en-US" sz="2000" dirty="0"/>
              <a:t> </a:t>
            </a:r>
            <a:r>
              <a:rPr lang="en-US" sz="2000" dirty="0" err="1"/>
              <a:t>azt</a:t>
            </a:r>
            <a:r>
              <a:rPr lang="en-US" sz="2000" dirty="0"/>
              <a:t> is </a:t>
            </a:r>
            <a:r>
              <a:rPr lang="en-US" sz="2000" dirty="0" err="1"/>
              <a:t>megtudtuk</a:t>
            </a:r>
            <a:r>
              <a:rPr lang="en-US" sz="2000" dirty="0"/>
              <a:t>, </a:t>
            </a:r>
            <a:r>
              <a:rPr lang="en-US" sz="2000" dirty="0" err="1"/>
              <a:t>hogy</a:t>
            </a:r>
            <a:r>
              <a:rPr lang="en-US" sz="2000" dirty="0"/>
              <a:t> </a:t>
            </a:r>
            <a:r>
              <a:rPr lang="en-US" sz="2000" dirty="0" smtClean="0"/>
              <a:t>ha </a:t>
            </a:r>
            <a:r>
              <a:rPr lang="en-US" sz="2000" dirty="0" err="1" smtClean="0"/>
              <a:t>egy</a:t>
            </a:r>
            <a:r>
              <a:rPr lang="en-US" sz="2000" dirty="0" smtClean="0"/>
              <a:t> </a:t>
            </a:r>
            <a:r>
              <a:rPr lang="en-US" sz="2000" dirty="0" err="1"/>
              <a:t>nagyon</a:t>
            </a:r>
            <a:r>
              <a:rPr lang="en-US" sz="2000" dirty="0"/>
              <a:t> </a:t>
            </a:r>
            <a:r>
              <a:rPr lang="en-US" sz="2000" dirty="0" err="1"/>
              <a:t>pici</a:t>
            </a:r>
            <a:r>
              <a:rPr lang="en-US" sz="2000" dirty="0"/>
              <a:t> </a:t>
            </a:r>
            <a:r>
              <a:rPr lang="en-US" sz="2000" dirty="0" err="1" smtClean="0"/>
              <a:t>göndörítővel</a:t>
            </a:r>
            <a:r>
              <a:rPr lang="en-US" sz="2000" dirty="0" smtClean="0"/>
              <a:t> </a:t>
            </a:r>
            <a:r>
              <a:rPr lang="en-US" sz="2000" dirty="0"/>
              <a:t>a haj </a:t>
            </a:r>
            <a:r>
              <a:rPr lang="en-US" sz="2000" dirty="0" err="1"/>
              <a:t>tövét</a:t>
            </a:r>
            <a:r>
              <a:rPr lang="en-US" sz="2000" dirty="0"/>
              <a:t> </a:t>
            </a:r>
            <a:r>
              <a:rPr lang="en-US" sz="2000" dirty="0" err="1"/>
              <a:t>begöndörítjük</a:t>
            </a:r>
            <a:r>
              <a:rPr lang="en-US" sz="2000" dirty="0"/>
              <a:t>, </a:t>
            </a:r>
            <a:r>
              <a:rPr lang="en-US" sz="2000" dirty="0" err="1" smtClean="0"/>
              <a:t>nem</a:t>
            </a:r>
            <a:r>
              <a:rPr lang="en-US" sz="2000" dirty="0" smtClean="0"/>
              <a:t> </a:t>
            </a:r>
            <a:r>
              <a:rPr lang="en-US" sz="2000" dirty="0"/>
              <a:t>fog </a:t>
            </a:r>
            <a:r>
              <a:rPr lang="en-US" sz="2000" dirty="0" err="1"/>
              <a:t>látszani</a:t>
            </a:r>
            <a:r>
              <a:rPr lang="en-US" sz="2000" dirty="0"/>
              <a:t>, ha a haj </a:t>
            </a:r>
            <a:r>
              <a:rPr lang="en-US" sz="2000" dirty="0" err="1"/>
              <a:t>zsírosodik</a:t>
            </a:r>
            <a:r>
              <a:rPr lang="en-US" sz="2000" dirty="0"/>
              <a:t>. </a:t>
            </a:r>
            <a:endParaRPr lang="en-US" sz="2000" dirty="0" smtClean="0"/>
          </a:p>
          <a:p>
            <a:r>
              <a:rPr lang="en-US" sz="2000" dirty="0" smtClean="0"/>
              <a:t>A </a:t>
            </a:r>
            <a:r>
              <a:rPr lang="en-US" sz="2000" dirty="0" err="1"/>
              <a:t>férfi</a:t>
            </a:r>
            <a:r>
              <a:rPr lang="en-US" sz="2000" dirty="0"/>
              <a:t> </a:t>
            </a:r>
            <a:r>
              <a:rPr lang="en-US" sz="2000" dirty="0" err="1" smtClean="0"/>
              <a:t>fodrászatban</a:t>
            </a:r>
            <a:r>
              <a:rPr lang="en-US" sz="2000" dirty="0" smtClean="0"/>
              <a:t> </a:t>
            </a:r>
            <a:r>
              <a:rPr lang="en-US" sz="2000" dirty="0" err="1" smtClean="0"/>
              <a:t>láttuk</a:t>
            </a:r>
            <a:r>
              <a:rPr lang="en-US" sz="2000" dirty="0" smtClean="0"/>
              <a:t>, </a:t>
            </a:r>
            <a:r>
              <a:rPr lang="en-US" sz="2000" dirty="0" err="1" smtClean="0"/>
              <a:t>hogy</a:t>
            </a:r>
            <a:r>
              <a:rPr lang="en-US" sz="2000" dirty="0" smtClean="0"/>
              <a:t> </a:t>
            </a:r>
            <a:r>
              <a:rPr lang="en-US" sz="2000" dirty="0"/>
              <a:t>a </a:t>
            </a:r>
            <a:r>
              <a:rPr lang="en-US" sz="2000" dirty="0" err="1"/>
              <a:t>fodrász</a:t>
            </a:r>
            <a:r>
              <a:rPr lang="en-US" sz="2000" dirty="0"/>
              <a:t> </a:t>
            </a:r>
            <a:r>
              <a:rPr lang="en-US" sz="2000" dirty="0" err="1" smtClean="0"/>
              <a:t>először</a:t>
            </a:r>
            <a:r>
              <a:rPr lang="en-US" sz="2000" dirty="0" smtClean="0"/>
              <a:t> </a:t>
            </a:r>
            <a:r>
              <a:rPr lang="hu-HU" sz="2000" dirty="0" smtClean="0"/>
              <a:t>alul </a:t>
            </a:r>
            <a:r>
              <a:rPr lang="en-US" sz="2000" dirty="0" err="1" smtClean="0"/>
              <a:t>körbenyírja</a:t>
            </a:r>
            <a:r>
              <a:rPr lang="en-US" sz="2000" dirty="0" smtClean="0"/>
              <a:t> </a:t>
            </a:r>
            <a:r>
              <a:rPr lang="en-US" sz="2000" dirty="0" err="1"/>
              <a:t>kopaszra</a:t>
            </a:r>
            <a:r>
              <a:rPr lang="en-US" sz="2000" dirty="0"/>
              <a:t> a </a:t>
            </a:r>
            <a:r>
              <a:rPr lang="en-US" sz="2000" dirty="0" err="1"/>
              <a:t>hajat</a:t>
            </a:r>
            <a:r>
              <a:rPr lang="en-US" sz="2000" dirty="0"/>
              <a:t>, </a:t>
            </a:r>
            <a:r>
              <a:rPr lang="en-US" sz="2000" dirty="0" err="1"/>
              <a:t>és</a:t>
            </a:r>
            <a:r>
              <a:rPr lang="en-US" sz="2000" dirty="0"/>
              <a:t> </a:t>
            </a:r>
            <a:r>
              <a:rPr lang="en-US" sz="2000" dirty="0" err="1"/>
              <a:t>aztán</a:t>
            </a:r>
            <a:r>
              <a:rPr lang="en-US" sz="2000" dirty="0"/>
              <a:t> </a:t>
            </a:r>
            <a:r>
              <a:rPr lang="en-US" sz="2000" dirty="0" err="1"/>
              <a:t>apránként</a:t>
            </a:r>
            <a:r>
              <a:rPr lang="en-US" sz="2000" dirty="0"/>
              <a:t> </a:t>
            </a:r>
            <a:r>
              <a:rPr lang="en-US" sz="2000" dirty="0" err="1" smtClean="0"/>
              <a:t>halad</a:t>
            </a:r>
            <a:r>
              <a:rPr lang="en-US" sz="2000" dirty="0" smtClean="0"/>
              <a:t> </a:t>
            </a:r>
            <a:r>
              <a:rPr lang="en-US" sz="2000" dirty="0" err="1" smtClean="0"/>
              <a:t>fel</a:t>
            </a:r>
            <a:r>
              <a:rPr lang="hu-HU" sz="2000" dirty="0" smtClean="0"/>
              <a:t>felé. </a:t>
            </a:r>
            <a:r>
              <a:rPr lang="en-US" sz="2000" dirty="0" err="1" smtClean="0"/>
              <a:t>Alul</a:t>
            </a:r>
            <a:r>
              <a:rPr lang="hu-HU" sz="2000" dirty="0" smtClean="0"/>
              <a:t>ról</a:t>
            </a:r>
            <a:r>
              <a:rPr lang="en-US" sz="2000" dirty="0" smtClean="0"/>
              <a:t> </a:t>
            </a:r>
            <a:r>
              <a:rPr lang="en-US" sz="2000" dirty="0" err="1" smtClean="0"/>
              <a:t>lenyí</a:t>
            </a:r>
            <a:r>
              <a:rPr lang="hu-HU" sz="2000" dirty="0" smtClean="0"/>
              <a:t>rja</a:t>
            </a:r>
            <a:r>
              <a:rPr lang="en-US" sz="2000" dirty="0" smtClean="0"/>
              <a:t> </a:t>
            </a:r>
            <a:r>
              <a:rPr lang="en-US" sz="2000" dirty="0"/>
              <a:t>a </a:t>
            </a:r>
            <a:r>
              <a:rPr lang="en-US" sz="2000" dirty="0" err="1"/>
              <a:t>hajat</a:t>
            </a:r>
            <a:r>
              <a:rPr lang="en-US" sz="2000" dirty="0"/>
              <a:t> </a:t>
            </a:r>
            <a:r>
              <a:rPr lang="en-US" sz="2000" dirty="0" err="1"/>
              <a:t>egyesre</a:t>
            </a:r>
            <a:r>
              <a:rPr lang="en-US" sz="2000" dirty="0"/>
              <a:t> </a:t>
            </a:r>
            <a:r>
              <a:rPr lang="en-US" sz="2000" dirty="0" err="1"/>
              <a:t>vagy</a:t>
            </a:r>
            <a:r>
              <a:rPr lang="en-US" sz="2000" dirty="0"/>
              <a:t> </a:t>
            </a:r>
            <a:r>
              <a:rPr lang="en-US" sz="2000" dirty="0" err="1"/>
              <a:t>kettesre</a:t>
            </a:r>
            <a:r>
              <a:rPr lang="en-US" sz="2000" dirty="0"/>
              <a:t>, </a:t>
            </a:r>
            <a:r>
              <a:rPr lang="en-US" sz="2000" dirty="0" err="1"/>
              <a:t>mintát</a:t>
            </a:r>
            <a:r>
              <a:rPr lang="en-US" sz="2000" dirty="0"/>
              <a:t> </a:t>
            </a:r>
            <a:r>
              <a:rPr lang="en-US" sz="2000" dirty="0" err="1" smtClean="0"/>
              <a:t>rajzol</a:t>
            </a:r>
            <a:r>
              <a:rPr lang="en-US" sz="2000" dirty="0" smtClean="0"/>
              <a:t> </a:t>
            </a:r>
            <a:r>
              <a:rPr lang="en-US" sz="2000" dirty="0" err="1"/>
              <a:t>bele</a:t>
            </a:r>
            <a:r>
              <a:rPr lang="en-US" sz="2000" dirty="0"/>
              <a:t>, </a:t>
            </a:r>
            <a:r>
              <a:rPr lang="hu-HU" sz="2000" dirty="0" smtClean="0"/>
              <a:t>csíkokat, ha kérik. </a:t>
            </a:r>
            <a:r>
              <a:rPr lang="en-US" sz="2000" dirty="0" err="1" smtClean="0"/>
              <a:t>Feljebb</a:t>
            </a:r>
            <a:r>
              <a:rPr lang="en-US" sz="2000" dirty="0" smtClean="0"/>
              <a:t> </a:t>
            </a:r>
            <a:r>
              <a:rPr lang="en-US" sz="2000" dirty="0" err="1"/>
              <a:t>haladva</a:t>
            </a:r>
            <a:r>
              <a:rPr lang="en-US" sz="2000" dirty="0"/>
              <a:t> </a:t>
            </a:r>
            <a:r>
              <a:rPr lang="en-US" sz="2000" dirty="0" err="1"/>
              <a:t>négyesre</a:t>
            </a:r>
            <a:r>
              <a:rPr lang="en-US" sz="2000" dirty="0"/>
              <a:t> </a:t>
            </a:r>
            <a:r>
              <a:rPr lang="en-US" sz="2000" dirty="0" err="1"/>
              <a:t>vagy</a:t>
            </a:r>
            <a:r>
              <a:rPr lang="en-US" sz="2000" dirty="0"/>
              <a:t> </a:t>
            </a:r>
            <a:r>
              <a:rPr lang="en-US" sz="2000" dirty="0" err="1"/>
              <a:t>ötösre</a:t>
            </a:r>
            <a:r>
              <a:rPr lang="en-US" sz="2000" dirty="0"/>
              <a:t> </a:t>
            </a:r>
            <a:r>
              <a:rPr lang="en-US" sz="2000" dirty="0" err="1" smtClean="0"/>
              <a:t>nyír</a:t>
            </a:r>
            <a:r>
              <a:rPr lang="hu-HU" sz="2000" dirty="0" smtClean="0"/>
              <a:t>ja</a:t>
            </a:r>
            <a:r>
              <a:rPr lang="en-US" sz="2000" dirty="0" smtClean="0"/>
              <a:t>, </a:t>
            </a:r>
            <a:r>
              <a:rPr lang="en-US" sz="2000" dirty="0" err="1"/>
              <a:t>és</a:t>
            </a:r>
            <a:r>
              <a:rPr lang="en-US" sz="2000" dirty="0"/>
              <a:t> </a:t>
            </a:r>
            <a:r>
              <a:rPr lang="en-US" sz="2000" dirty="0" err="1"/>
              <a:t>fent</a:t>
            </a:r>
            <a:r>
              <a:rPr lang="en-US" sz="2000" dirty="0"/>
              <a:t>, a </a:t>
            </a:r>
            <a:r>
              <a:rPr lang="en-US" sz="2000" dirty="0" err="1"/>
              <a:t>hosszabb</a:t>
            </a:r>
            <a:r>
              <a:rPr lang="en-US" sz="2000" dirty="0"/>
              <a:t> </a:t>
            </a:r>
            <a:r>
              <a:rPr lang="en-US" sz="2000" dirty="0" err="1"/>
              <a:t>résznél</a:t>
            </a:r>
            <a:r>
              <a:rPr lang="en-US" sz="2000" dirty="0"/>
              <a:t> </a:t>
            </a:r>
            <a:r>
              <a:rPr lang="en-US" sz="2000" dirty="0" err="1"/>
              <a:t>már</a:t>
            </a:r>
            <a:r>
              <a:rPr lang="en-US" sz="2000" dirty="0"/>
              <a:t> </a:t>
            </a:r>
            <a:r>
              <a:rPr lang="en-US" sz="2000" dirty="0" err="1"/>
              <a:t>ollóval</a:t>
            </a:r>
            <a:r>
              <a:rPr lang="en-US" sz="2000" dirty="0"/>
              <a:t> </a:t>
            </a:r>
            <a:r>
              <a:rPr lang="en-US" sz="2000" dirty="0" err="1" smtClean="0"/>
              <a:t>dolgoz</a:t>
            </a:r>
            <a:r>
              <a:rPr lang="hu-HU" sz="2000" dirty="0" smtClean="0"/>
              <a:t>ik</a:t>
            </a:r>
            <a:r>
              <a:rPr lang="en-US" sz="2000" dirty="0" smtClean="0"/>
              <a:t>.</a:t>
            </a:r>
            <a:endParaRPr lang="hu-HU" sz="2000" dirty="0" smtClean="0"/>
          </a:p>
          <a:p>
            <a:r>
              <a:rPr lang="hu-HU" sz="2000" dirty="0"/>
              <a:t>N</a:t>
            </a:r>
            <a:r>
              <a:rPr lang="en-US" sz="2000" dirty="0" err="1"/>
              <a:t>emcsak</a:t>
            </a:r>
            <a:r>
              <a:rPr lang="en-US" sz="2000" dirty="0"/>
              <a:t> </a:t>
            </a:r>
            <a:r>
              <a:rPr lang="en-US" sz="2000" dirty="0" err="1"/>
              <a:t>férfiak</a:t>
            </a:r>
            <a:r>
              <a:rPr lang="en-US" sz="2000" dirty="0"/>
              <a:t> </a:t>
            </a:r>
            <a:r>
              <a:rPr lang="en-US" sz="2000" dirty="0" err="1"/>
              <a:t>jöttek</a:t>
            </a:r>
            <a:r>
              <a:rPr lang="en-US" sz="2000" dirty="0"/>
              <a:t> </a:t>
            </a:r>
            <a:r>
              <a:rPr lang="en-US" sz="2000" dirty="0" err="1"/>
              <a:t>hozzá</a:t>
            </a:r>
            <a:r>
              <a:rPr lang="en-US" sz="2000" dirty="0"/>
              <a:t>, </a:t>
            </a:r>
            <a:r>
              <a:rPr lang="en-US" sz="2000" dirty="0" err="1"/>
              <a:t>rövidebb</a:t>
            </a:r>
            <a:r>
              <a:rPr lang="en-US" sz="2000" dirty="0"/>
              <a:t> </a:t>
            </a:r>
            <a:r>
              <a:rPr lang="en-US" sz="2000" dirty="0" err="1"/>
              <a:t>hajú</a:t>
            </a:r>
            <a:r>
              <a:rPr lang="en-US" sz="2000" dirty="0"/>
              <a:t> </a:t>
            </a:r>
            <a:r>
              <a:rPr lang="en-US" sz="2000" dirty="0" err="1"/>
              <a:t>nők</a:t>
            </a:r>
            <a:r>
              <a:rPr lang="en-US" sz="2000" dirty="0"/>
              <a:t> is </a:t>
            </a:r>
            <a:r>
              <a:rPr lang="en-US" sz="2000" dirty="0" err="1"/>
              <a:t>érkeztek</a:t>
            </a:r>
            <a:r>
              <a:rPr lang="en-US" sz="2000" dirty="0"/>
              <a:t>, </a:t>
            </a:r>
            <a:r>
              <a:rPr lang="en-US" sz="2000" dirty="0" err="1"/>
              <a:t>akik</a:t>
            </a:r>
            <a:r>
              <a:rPr lang="en-US" sz="2000" dirty="0"/>
              <a:t> bob </a:t>
            </a:r>
            <a:r>
              <a:rPr lang="en-US" sz="2000" dirty="0" err="1"/>
              <a:t>frizurákat</a:t>
            </a:r>
            <a:r>
              <a:rPr lang="en-US" sz="2000" dirty="0"/>
              <a:t> </a:t>
            </a:r>
            <a:r>
              <a:rPr lang="en-US" sz="2000" dirty="0" err="1"/>
              <a:t>kértek</a:t>
            </a:r>
            <a:r>
              <a:rPr lang="en-US" sz="2000" dirty="0"/>
              <a:t> </a:t>
            </a:r>
            <a:r>
              <a:rPr lang="en-US" sz="2000" dirty="0" err="1"/>
              <a:t>tőle</a:t>
            </a:r>
            <a:r>
              <a:rPr lang="hu-HU" sz="2000" dirty="0"/>
              <a:t>, ennek a folyamatát is elleshettük</a:t>
            </a:r>
            <a:r>
              <a:rPr lang="en-US" sz="2000" dirty="0"/>
              <a:t>. 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18259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385" y="886969"/>
            <a:ext cx="6906338" cy="52000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4" t="13067" r="25499" b="28157"/>
          <a:stretch/>
        </p:blipFill>
        <p:spPr>
          <a:xfrm>
            <a:off x="721163" y="4242816"/>
            <a:ext cx="3184436" cy="23591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63" y="216079"/>
            <a:ext cx="3152860" cy="377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70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4436" y="563633"/>
            <a:ext cx="8911687" cy="1280890"/>
          </a:xfrm>
        </p:spPr>
        <p:txBody>
          <a:bodyPr>
            <a:normAutofit/>
          </a:bodyPr>
          <a:lstStyle/>
          <a:p>
            <a:r>
              <a:rPr lang="en-US" sz="4400" b="1" dirty="0" smtClean="0"/>
              <a:t>A h</a:t>
            </a:r>
            <a:r>
              <a:rPr lang="hu-HU" sz="4400" b="1" dirty="0" smtClean="0"/>
              <a:t>étvégi program </a:t>
            </a: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409" y="2316208"/>
            <a:ext cx="5444223" cy="5611640"/>
          </a:xfrm>
        </p:spPr>
        <p:txBody>
          <a:bodyPr>
            <a:noAutofit/>
          </a:bodyPr>
          <a:lstStyle/>
          <a:p>
            <a:r>
              <a:rPr lang="en-US" sz="2400" dirty="0" err="1" smtClean="0"/>
              <a:t>Szombaton</a:t>
            </a:r>
            <a:r>
              <a:rPr lang="en-US" sz="2400" dirty="0" smtClean="0"/>
              <a:t> </a:t>
            </a:r>
            <a:r>
              <a:rPr lang="en-US" sz="2400" dirty="0" err="1"/>
              <a:t>elutaztunk</a:t>
            </a:r>
            <a:r>
              <a:rPr lang="en-US" sz="2400" dirty="0"/>
              <a:t> a </a:t>
            </a:r>
            <a:r>
              <a:rPr lang="en-US" sz="2400" dirty="0" err="1"/>
              <a:t>Törcsvári</a:t>
            </a:r>
            <a:r>
              <a:rPr lang="en-US" sz="2400" dirty="0"/>
              <a:t> </a:t>
            </a:r>
            <a:r>
              <a:rPr lang="en-US" sz="2400" dirty="0" err="1"/>
              <a:t>kastélyhoz</a:t>
            </a:r>
            <a:r>
              <a:rPr lang="en-US" sz="2400" dirty="0"/>
              <a:t> (</a:t>
            </a:r>
            <a:r>
              <a:rPr lang="en-US" sz="2400" dirty="0" err="1" smtClean="0"/>
              <a:t>Drakula</a:t>
            </a:r>
            <a:r>
              <a:rPr lang="hu-HU" sz="2400" dirty="0" smtClean="0"/>
              <a:t>-</a:t>
            </a:r>
            <a:r>
              <a:rPr lang="en-US" sz="2400" dirty="0" err="1" smtClean="0"/>
              <a:t>vár</a:t>
            </a:r>
            <a:r>
              <a:rPr lang="en-US" sz="2400" dirty="0" smtClean="0"/>
              <a:t>), </a:t>
            </a:r>
            <a:r>
              <a:rPr lang="en-US" sz="2400" dirty="0" err="1" smtClean="0"/>
              <a:t>meglátogattuk</a:t>
            </a:r>
            <a:r>
              <a:rPr lang="en-US" sz="2400" dirty="0" smtClean="0"/>
              <a:t> </a:t>
            </a:r>
            <a:r>
              <a:rPr lang="en-US" sz="2400" dirty="0" err="1" smtClean="0"/>
              <a:t>Brassó</a:t>
            </a:r>
            <a:r>
              <a:rPr lang="en-US" sz="2400" dirty="0" smtClean="0"/>
              <a:t> </a:t>
            </a:r>
            <a:r>
              <a:rPr lang="en-US" sz="2400" dirty="0" err="1" smtClean="0"/>
              <a:t>városát</a:t>
            </a:r>
            <a:r>
              <a:rPr lang="en-US" sz="2400" dirty="0" smtClean="0"/>
              <a:t>, illetve </a:t>
            </a:r>
            <a:r>
              <a:rPr lang="en-US" sz="2400" dirty="0" err="1" smtClean="0"/>
              <a:t>hegyet</a:t>
            </a:r>
            <a:r>
              <a:rPr lang="en-US" sz="2400" dirty="0" smtClean="0"/>
              <a:t> is </a:t>
            </a:r>
            <a:r>
              <a:rPr lang="en-US" sz="2400" dirty="0" err="1" smtClean="0"/>
              <a:t>mászhattuk</a:t>
            </a:r>
            <a:r>
              <a:rPr lang="en-US" sz="2400" dirty="0" smtClean="0"/>
              <a:t>.</a:t>
            </a:r>
            <a:endParaRPr lang="hu-HU" sz="2400" dirty="0" smtClean="0"/>
          </a:p>
          <a:p>
            <a:r>
              <a:rPr lang="en-US" sz="2400" dirty="0" smtClean="0"/>
              <a:t>A </a:t>
            </a:r>
            <a:r>
              <a:rPr lang="en-US" sz="2400" dirty="0" err="1"/>
              <a:t>vár</a:t>
            </a:r>
            <a:r>
              <a:rPr lang="en-US" sz="2400" dirty="0"/>
              <a:t> </a:t>
            </a:r>
            <a:r>
              <a:rPr lang="en-US" sz="2400" dirty="0" err="1"/>
              <a:t>nagyon</a:t>
            </a:r>
            <a:r>
              <a:rPr lang="en-US" sz="2400" dirty="0"/>
              <a:t> </a:t>
            </a:r>
            <a:r>
              <a:rPr lang="en-US" sz="2400" dirty="0" err="1" smtClean="0"/>
              <a:t>szép</a:t>
            </a:r>
            <a:r>
              <a:rPr lang="en-US" sz="2400" dirty="0" smtClean="0"/>
              <a:t>, </a:t>
            </a:r>
            <a:r>
              <a:rPr lang="en-US" sz="2400" dirty="0" err="1" smtClean="0"/>
              <a:t>hallhattunk</a:t>
            </a:r>
            <a:r>
              <a:rPr lang="en-US" sz="2400" dirty="0" smtClean="0"/>
              <a:t> </a:t>
            </a:r>
            <a:r>
              <a:rPr lang="en-US" sz="2400" dirty="0" err="1"/>
              <a:t>pár</a:t>
            </a:r>
            <a:r>
              <a:rPr lang="en-US" sz="2400" dirty="0"/>
              <a:t> </a:t>
            </a:r>
            <a:r>
              <a:rPr lang="en-US" sz="2400" dirty="0" err="1"/>
              <a:t>érdekes</a:t>
            </a:r>
            <a:r>
              <a:rPr lang="en-US" sz="2400" dirty="0"/>
              <a:t> </a:t>
            </a:r>
            <a:r>
              <a:rPr lang="en-US" sz="2400" dirty="0" err="1"/>
              <a:t>sztorit</a:t>
            </a:r>
            <a:r>
              <a:rPr lang="en-US" sz="2400" dirty="0"/>
              <a:t> </a:t>
            </a:r>
            <a:r>
              <a:rPr lang="en-US" sz="2400" dirty="0" smtClean="0"/>
              <a:t>is.</a:t>
            </a:r>
          </a:p>
          <a:p>
            <a:r>
              <a:rPr lang="en-US" sz="2400" dirty="0" err="1" smtClean="0"/>
              <a:t>Brassó</a:t>
            </a:r>
            <a:r>
              <a:rPr lang="en-US" sz="2400" dirty="0" smtClean="0"/>
              <a:t> </a:t>
            </a:r>
            <a:r>
              <a:rPr lang="en-US" sz="2400" dirty="0" err="1" smtClean="0"/>
              <a:t>óvárosában</a:t>
            </a:r>
            <a:r>
              <a:rPr lang="en-US" sz="2400" dirty="0" smtClean="0"/>
              <a:t> </a:t>
            </a:r>
            <a:r>
              <a:rPr lang="en-US" sz="2400" dirty="0" err="1" smtClean="0"/>
              <a:t>sétáltunk</a:t>
            </a:r>
            <a:r>
              <a:rPr lang="en-US" sz="2400" dirty="0" smtClean="0"/>
              <a:t>, illetve </a:t>
            </a:r>
            <a:r>
              <a:rPr lang="en-US" sz="2400" dirty="0" err="1" smtClean="0"/>
              <a:t>eljutottunk</a:t>
            </a:r>
            <a:r>
              <a:rPr lang="en-US" sz="2400" dirty="0" smtClean="0"/>
              <a:t> a </a:t>
            </a:r>
            <a:r>
              <a:rPr lang="en-US" sz="2400" dirty="0" err="1"/>
              <a:t>városi</a:t>
            </a:r>
            <a:r>
              <a:rPr lang="en-US" sz="2400" dirty="0"/>
              <a:t> </a:t>
            </a:r>
            <a:r>
              <a:rPr lang="en-US" sz="2400" dirty="0" err="1"/>
              <a:t>kilátóhoz</a:t>
            </a:r>
            <a:r>
              <a:rPr lang="en-US" sz="2400" dirty="0"/>
              <a:t> </a:t>
            </a:r>
            <a:r>
              <a:rPr lang="en-US" sz="2400" dirty="0" smtClean="0"/>
              <a:t>is, </a:t>
            </a:r>
            <a:r>
              <a:rPr lang="en-US" sz="2400" dirty="0" err="1" smtClean="0"/>
              <a:t>ahonnan</a:t>
            </a:r>
            <a:r>
              <a:rPr lang="en-US" sz="2400" dirty="0" smtClean="0"/>
              <a:t> </a:t>
            </a:r>
            <a:r>
              <a:rPr lang="en-US" sz="2400" dirty="0" err="1" smtClean="0"/>
              <a:t>az</a:t>
            </a:r>
            <a:r>
              <a:rPr lang="en-US" sz="2400" dirty="0" smtClean="0"/>
              <a:t> </a:t>
            </a:r>
            <a:r>
              <a:rPr lang="en-US" sz="2400" dirty="0" err="1" smtClean="0"/>
              <a:t>egész</a:t>
            </a:r>
            <a:r>
              <a:rPr lang="en-US" sz="2400" dirty="0" smtClean="0"/>
              <a:t> </a:t>
            </a:r>
            <a:r>
              <a:rPr lang="en-US" sz="2400" dirty="0" err="1" smtClean="0"/>
              <a:t>várost</a:t>
            </a:r>
            <a:r>
              <a:rPr lang="en-US" sz="2400" dirty="0" smtClean="0"/>
              <a:t> </a:t>
            </a:r>
            <a:r>
              <a:rPr lang="en-US" sz="2400" dirty="0" err="1" smtClean="0"/>
              <a:t>megcsodálhattuk</a:t>
            </a:r>
            <a:r>
              <a:rPr lang="en-US" sz="2400" dirty="0" smtClean="0"/>
              <a:t>. </a:t>
            </a:r>
          </a:p>
          <a:p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256" y="1487424"/>
            <a:ext cx="5196840" cy="519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1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95" y="238252"/>
            <a:ext cx="6153912" cy="61539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52349" y="1958222"/>
            <a:ext cx="5989656" cy="26953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98411" y="1971727"/>
            <a:ext cx="5971029" cy="268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56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342" y="582465"/>
            <a:ext cx="8911687" cy="1280890"/>
          </a:xfrm>
        </p:spPr>
        <p:txBody>
          <a:bodyPr>
            <a:normAutofit/>
          </a:bodyPr>
          <a:lstStyle/>
          <a:p>
            <a:r>
              <a:rPr lang="hu-HU" sz="4400" b="1" dirty="0" smtClean="0"/>
              <a:t>Összegzés</a:t>
            </a: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4750" y="2445820"/>
            <a:ext cx="10492682" cy="426774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 program </a:t>
            </a:r>
            <a:r>
              <a:rPr lang="en-US" sz="2400" b="1" dirty="0" err="1" smtClean="0"/>
              <a:t>szakmai</a:t>
            </a:r>
            <a:r>
              <a:rPr lang="en-US" sz="2400" dirty="0" smtClean="0"/>
              <a:t> </a:t>
            </a:r>
            <a:r>
              <a:rPr lang="en-US" sz="2400" dirty="0" err="1" smtClean="0"/>
              <a:t>szempontból</a:t>
            </a:r>
            <a:r>
              <a:rPr lang="en-US" sz="2400" dirty="0" smtClean="0"/>
              <a:t> </a:t>
            </a:r>
            <a:r>
              <a:rPr lang="en-US" sz="2400" dirty="0" err="1" smtClean="0"/>
              <a:t>sok</a:t>
            </a:r>
            <a:r>
              <a:rPr lang="en-US" sz="2400" dirty="0" smtClean="0"/>
              <a:t> </a:t>
            </a:r>
            <a:r>
              <a:rPr lang="en-US" sz="2400" dirty="0" err="1" smtClean="0"/>
              <a:t>újdonsággal</a:t>
            </a:r>
            <a:r>
              <a:rPr lang="en-US" sz="2400" dirty="0" smtClean="0"/>
              <a:t> </a:t>
            </a:r>
            <a:r>
              <a:rPr lang="en-US" sz="2400" dirty="0" err="1" smtClean="0"/>
              <a:t>és</a:t>
            </a:r>
            <a:r>
              <a:rPr lang="en-US" sz="2400" dirty="0" smtClean="0"/>
              <a:t> </a:t>
            </a:r>
            <a:r>
              <a:rPr lang="en-US" sz="2400" dirty="0" err="1" smtClean="0"/>
              <a:t>tapasztalattal</a:t>
            </a:r>
            <a:r>
              <a:rPr lang="en-US" sz="2400" dirty="0" smtClean="0"/>
              <a:t> </a:t>
            </a:r>
            <a:r>
              <a:rPr lang="en-US" sz="2400" dirty="0" err="1" smtClean="0"/>
              <a:t>szolgált</a:t>
            </a:r>
            <a:r>
              <a:rPr lang="en-US" sz="2400" dirty="0" smtClean="0"/>
              <a:t> </a:t>
            </a:r>
            <a:r>
              <a:rPr lang="en-US" sz="2400" dirty="0" err="1" smtClean="0"/>
              <a:t>számunkra</a:t>
            </a:r>
            <a:r>
              <a:rPr lang="en-US" sz="2400" dirty="0" smtClean="0"/>
              <a:t>. </a:t>
            </a:r>
          </a:p>
          <a:p>
            <a:r>
              <a:rPr lang="en-US" sz="2400" dirty="0" smtClean="0"/>
              <a:t>A </a:t>
            </a:r>
            <a:r>
              <a:rPr lang="en-US" sz="2400" b="1" dirty="0" err="1" smtClean="0"/>
              <a:t>szociális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készségeink</a:t>
            </a:r>
            <a:r>
              <a:rPr lang="en-US" sz="2400" dirty="0" smtClean="0"/>
              <a:t> is </a:t>
            </a:r>
            <a:r>
              <a:rPr lang="en-US" sz="2400" dirty="0" err="1" smtClean="0"/>
              <a:t>fejlődtek</a:t>
            </a:r>
            <a:r>
              <a:rPr lang="en-US" sz="2400" dirty="0" smtClean="0"/>
              <a:t>, </a:t>
            </a:r>
            <a:r>
              <a:rPr lang="en-US" sz="2400" dirty="0" err="1" smtClean="0"/>
              <a:t>hiszen</a:t>
            </a:r>
            <a:r>
              <a:rPr lang="en-US" sz="2400" dirty="0" smtClean="0"/>
              <a:t> </a:t>
            </a:r>
            <a:r>
              <a:rPr lang="en-US" sz="2400" dirty="0" err="1" smtClean="0"/>
              <a:t>egy</a:t>
            </a:r>
            <a:r>
              <a:rPr lang="en-US" sz="2400" dirty="0" smtClean="0"/>
              <a:t> </a:t>
            </a:r>
            <a:r>
              <a:rPr lang="en-US" sz="2400" dirty="0" err="1" smtClean="0"/>
              <a:t>idegen</a:t>
            </a:r>
            <a:r>
              <a:rPr lang="en-US" sz="2400" dirty="0" smtClean="0"/>
              <a:t> </a:t>
            </a:r>
            <a:r>
              <a:rPr lang="en-US" sz="2400" dirty="0" err="1" smtClean="0"/>
              <a:t>közegben</a:t>
            </a:r>
            <a:r>
              <a:rPr lang="en-US" sz="2400" dirty="0" smtClean="0"/>
              <a:t> </a:t>
            </a:r>
            <a:r>
              <a:rPr lang="en-US" sz="2400" dirty="0" err="1" smtClean="0"/>
              <a:t>ügyesen</a:t>
            </a:r>
            <a:r>
              <a:rPr lang="en-US" sz="2400" dirty="0" smtClean="0"/>
              <a:t> </a:t>
            </a:r>
            <a:r>
              <a:rPr lang="en-US" sz="2400" dirty="0" err="1" smtClean="0"/>
              <a:t>feltaláltuk</a:t>
            </a:r>
            <a:r>
              <a:rPr lang="en-US" sz="2400" dirty="0" smtClean="0"/>
              <a:t> </a:t>
            </a:r>
            <a:r>
              <a:rPr lang="en-US" sz="2400" dirty="0" err="1" smtClean="0"/>
              <a:t>magunkat</a:t>
            </a:r>
            <a:r>
              <a:rPr lang="en-US" sz="2400" dirty="0" smtClean="0"/>
              <a:t>. </a:t>
            </a:r>
          </a:p>
          <a:p>
            <a:r>
              <a:rPr lang="en-US" sz="2400" dirty="0" smtClean="0"/>
              <a:t>Az </a:t>
            </a:r>
            <a:r>
              <a:rPr lang="en-US" sz="2400" dirty="0" err="1" smtClean="0"/>
              <a:t>egész</a:t>
            </a:r>
            <a:r>
              <a:rPr lang="hu-HU" sz="2400" dirty="0" smtClean="0"/>
              <a:t> program</a:t>
            </a:r>
            <a:r>
              <a:rPr lang="en-US" sz="2400" dirty="0" smtClean="0"/>
              <a:t> </a:t>
            </a:r>
            <a:r>
              <a:rPr lang="en-US" sz="2400" dirty="0" err="1" smtClean="0"/>
              <a:t>nagyszerű</a:t>
            </a:r>
            <a:r>
              <a:rPr lang="en-US" sz="2400" dirty="0" smtClean="0"/>
              <a:t> volt, h</a:t>
            </a:r>
            <a:r>
              <a:rPr lang="hu-HU" sz="2400" dirty="0" smtClean="0"/>
              <a:t>a tehetné</a:t>
            </a:r>
            <a:r>
              <a:rPr lang="en-US" sz="2400" dirty="0" err="1" smtClean="0"/>
              <a:t>nk</a:t>
            </a:r>
            <a:r>
              <a:rPr lang="en-US" sz="2400" dirty="0" smtClean="0"/>
              <a:t>,</a:t>
            </a:r>
            <a:r>
              <a:rPr lang="hu-HU" sz="2400" dirty="0" smtClean="0"/>
              <a:t> újra elmenné</a:t>
            </a:r>
            <a:r>
              <a:rPr lang="en-US" sz="2400" dirty="0" smtClean="0"/>
              <a:t>n</a:t>
            </a:r>
            <a:r>
              <a:rPr lang="hu-HU" sz="2400" dirty="0" smtClean="0"/>
              <a:t>k</a:t>
            </a:r>
            <a:r>
              <a:rPr lang="en-US" sz="2400" dirty="0" smtClean="0"/>
              <a:t>, </a:t>
            </a:r>
            <a:r>
              <a:rPr lang="en-US" sz="2400" dirty="0" err="1" smtClean="0"/>
              <a:t>ezért</a:t>
            </a:r>
            <a:r>
              <a:rPr lang="en-US" sz="2400" dirty="0" smtClean="0"/>
              <a:t> </a:t>
            </a:r>
            <a:r>
              <a:rPr lang="en-US" sz="2400" dirty="0" err="1" smtClean="0"/>
              <a:t>csak</a:t>
            </a:r>
            <a:r>
              <a:rPr lang="en-US" sz="2400" dirty="0" smtClean="0"/>
              <a:t> </a:t>
            </a:r>
            <a:r>
              <a:rPr lang="en-US" sz="2400" b="1" dirty="0" err="1" smtClean="0"/>
              <a:t>ajánlani</a:t>
            </a:r>
            <a:r>
              <a:rPr lang="en-US" sz="2400" dirty="0" smtClean="0"/>
              <a:t> </a:t>
            </a:r>
            <a:r>
              <a:rPr lang="en-US" sz="2400" dirty="0" err="1" smtClean="0"/>
              <a:t>tudjuk</a:t>
            </a:r>
            <a:r>
              <a:rPr lang="en-US" sz="2400" dirty="0" smtClean="0"/>
              <a:t> </a:t>
            </a:r>
            <a:r>
              <a:rPr lang="en-US" sz="2400" dirty="0" err="1" smtClean="0"/>
              <a:t>másoknak</a:t>
            </a:r>
            <a:r>
              <a:rPr lang="en-US" sz="2400" dirty="0" smtClean="0"/>
              <a:t> is. </a:t>
            </a:r>
          </a:p>
          <a:p>
            <a:r>
              <a:rPr lang="en-US" sz="2400" dirty="0" smtClean="0"/>
              <a:t>B</a:t>
            </a:r>
            <a:r>
              <a:rPr lang="hu-HU" sz="2400" dirty="0" smtClean="0"/>
              <a:t>etekintést kaptunk</a:t>
            </a:r>
            <a:r>
              <a:rPr lang="en-US" sz="2400" dirty="0" smtClean="0"/>
              <a:t> </a:t>
            </a:r>
            <a:r>
              <a:rPr lang="en-US" sz="2400" dirty="0" err="1" smtClean="0"/>
              <a:t>abba</a:t>
            </a:r>
            <a:r>
              <a:rPr lang="en-US" sz="2400" dirty="0" smtClean="0"/>
              <a:t>, </a:t>
            </a:r>
            <a:r>
              <a:rPr lang="hu-HU" sz="2400" dirty="0" smtClean="0"/>
              <a:t>milyen a </a:t>
            </a:r>
            <a:r>
              <a:rPr lang="en-US" sz="2400" dirty="0" err="1" smtClean="0"/>
              <a:t>valódi</a:t>
            </a:r>
            <a:r>
              <a:rPr lang="en-US" sz="2400" dirty="0" smtClean="0"/>
              <a:t> </a:t>
            </a:r>
            <a:r>
              <a:rPr lang="hu-HU" sz="2400" dirty="0" smtClean="0"/>
              <a:t>dolgozói élet, és milyen elvárásoknak kell megfelelni a nagyvilágban. </a:t>
            </a:r>
          </a:p>
          <a:p>
            <a:r>
              <a:rPr lang="hu-HU" sz="2400" dirty="0" smtClean="0"/>
              <a:t>Románia szép hegyvidéke, nagyvárosai </a:t>
            </a:r>
            <a:r>
              <a:rPr lang="en-US" sz="2400" dirty="0" smtClean="0"/>
              <a:t>is </a:t>
            </a:r>
            <a:r>
              <a:rPr lang="en-US" sz="2400" dirty="0" err="1" smtClean="0"/>
              <a:t>igazi</a:t>
            </a:r>
            <a:r>
              <a:rPr lang="en-US" sz="2400" dirty="0" smtClean="0"/>
              <a:t> </a:t>
            </a:r>
            <a:r>
              <a:rPr lang="en-US" sz="2400" dirty="0" err="1" smtClean="0"/>
              <a:t>élményt</a:t>
            </a:r>
            <a:r>
              <a:rPr lang="en-US" sz="2400" dirty="0" smtClean="0"/>
              <a:t> </a:t>
            </a:r>
            <a:r>
              <a:rPr lang="en-US" sz="2400" dirty="0" err="1" smtClean="0"/>
              <a:t>nyújtottak</a:t>
            </a:r>
            <a:r>
              <a:rPr lang="en-US" sz="2400" dirty="0" smtClean="0"/>
              <a:t>.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7" b="11783"/>
          <a:stretch/>
        </p:blipFill>
        <p:spPr>
          <a:xfrm>
            <a:off x="5577840" y="0"/>
            <a:ext cx="6614160" cy="240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73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6502" y="625589"/>
            <a:ext cx="8911687" cy="1280890"/>
          </a:xfrm>
        </p:spPr>
        <p:txBody>
          <a:bodyPr>
            <a:normAutofit/>
          </a:bodyPr>
          <a:lstStyle/>
          <a:p>
            <a:r>
              <a:rPr lang="en-US" sz="4400" b="1" dirty="0" smtClean="0"/>
              <a:t>A </a:t>
            </a:r>
            <a:r>
              <a:rPr lang="en-US" sz="4400" b="1" dirty="0" err="1" smtClean="0"/>
              <a:t>kezdetek</a:t>
            </a: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31720"/>
            <a:ext cx="5925312" cy="4345210"/>
          </a:xfrm>
        </p:spPr>
        <p:txBody>
          <a:bodyPr>
            <a:normAutofit lnSpcReduction="10000"/>
          </a:bodyPr>
          <a:lstStyle/>
          <a:p>
            <a:r>
              <a:rPr lang="en-US" sz="2000" dirty="0" err="1"/>
              <a:t>Március</a:t>
            </a:r>
            <a:r>
              <a:rPr lang="en-US" sz="2000" dirty="0"/>
              <a:t> </a:t>
            </a:r>
            <a:r>
              <a:rPr lang="en-US" sz="2000" dirty="0" smtClean="0"/>
              <a:t>10-én </a:t>
            </a:r>
            <a:r>
              <a:rPr lang="en-US" sz="2000" dirty="0" err="1"/>
              <a:t>indultunk</a:t>
            </a:r>
            <a:r>
              <a:rPr lang="en-US" sz="2000" dirty="0"/>
              <a:t> </a:t>
            </a:r>
            <a:r>
              <a:rPr lang="en-US" sz="2000" dirty="0" err="1" smtClean="0"/>
              <a:t>Erdélybe</a:t>
            </a:r>
            <a:r>
              <a:rPr lang="en-US" sz="2000" dirty="0" smtClean="0"/>
              <a:t>, </a:t>
            </a:r>
            <a:r>
              <a:rPr lang="en-US" sz="2000" dirty="0" err="1" smtClean="0"/>
              <a:t>az</a:t>
            </a:r>
            <a:r>
              <a:rPr lang="en-US" sz="2000" dirty="0" smtClean="0"/>
              <a:t> </a:t>
            </a:r>
            <a:r>
              <a:rPr lang="en-US" sz="2000" dirty="0" err="1" smtClean="0"/>
              <a:t>úti</a:t>
            </a:r>
            <a:r>
              <a:rPr lang="en-US" sz="2000" dirty="0" smtClean="0"/>
              <a:t> </a:t>
            </a:r>
            <a:r>
              <a:rPr lang="en-US" sz="2000" dirty="0" err="1" smtClean="0"/>
              <a:t>cél</a:t>
            </a:r>
            <a:r>
              <a:rPr lang="en-US" sz="2000" dirty="0" smtClean="0"/>
              <a:t> </a:t>
            </a:r>
            <a:r>
              <a:rPr lang="en-US" sz="2000" dirty="0" err="1" smtClean="0"/>
              <a:t>Sepsiszentgyörgy</a:t>
            </a:r>
            <a:r>
              <a:rPr lang="en-US" sz="2000" dirty="0" smtClean="0"/>
              <a:t> volt. </a:t>
            </a:r>
          </a:p>
          <a:p>
            <a:r>
              <a:rPr lang="en-US" sz="2000" dirty="0" err="1" smtClean="0"/>
              <a:t>Egy</a:t>
            </a:r>
            <a:r>
              <a:rPr lang="en-US" sz="2000" dirty="0" smtClean="0"/>
              <a:t> </a:t>
            </a:r>
            <a:r>
              <a:rPr lang="en-US" sz="2000" dirty="0" err="1" smtClean="0"/>
              <a:t>szomszédos</a:t>
            </a:r>
            <a:r>
              <a:rPr lang="en-US" sz="2000" dirty="0" smtClean="0"/>
              <a:t> </a:t>
            </a:r>
            <a:r>
              <a:rPr lang="en-US" sz="2000" dirty="0" err="1" smtClean="0"/>
              <a:t>kis</a:t>
            </a:r>
            <a:r>
              <a:rPr lang="en-US" sz="2000" dirty="0" smtClean="0"/>
              <a:t> </a:t>
            </a:r>
            <a:r>
              <a:rPr lang="en-US" sz="2000" dirty="0" err="1" smtClean="0"/>
              <a:t>faluban</a:t>
            </a:r>
            <a:r>
              <a:rPr lang="en-US" sz="2000" dirty="0" smtClean="0"/>
              <a:t>, </a:t>
            </a:r>
            <a:r>
              <a:rPr lang="en-US" sz="2000" dirty="0" err="1" smtClean="0"/>
              <a:t>Árkoson</a:t>
            </a:r>
            <a:r>
              <a:rPr lang="en-US" sz="2000" dirty="0" smtClean="0"/>
              <a:t> </a:t>
            </a:r>
            <a:r>
              <a:rPr lang="en-US" sz="2000" dirty="0" err="1" smtClean="0"/>
              <a:t>szállásoltak</a:t>
            </a:r>
            <a:r>
              <a:rPr lang="en-US" sz="2000" dirty="0" smtClean="0"/>
              <a:t> el </a:t>
            </a:r>
            <a:r>
              <a:rPr lang="en-US" sz="2000" dirty="0" err="1" smtClean="0"/>
              <a:t>bennünket</a:t>
            </a:r>
            <a:r>
              <a:rPr lang="en-US" sz="2000" dirty="0" smtClean="0"/>
              <a:t>. </a:t>
            </a:r>
            <a:endParaRPr lang="hu-HU" sz="2000" dirty="0" smtClean="0"/>
          </a:p>
          <a:p>
            <a:r>
              <a:rPr lang="en-US" sz="2000" dirty="0" smtClean="0"/>
              <a:t>Az </a:t>
            </a:r>
            <a:r>
              <a:rPr lang="en-US" sz="2000" dirty="0" err="1" smtClean="0"/>
              <a:t>első</a:t>
            </a:r>
            <a:r>
              <a:rPr lang="en-US" sz="2000" dirty="0" smtClean="0"/>
              <a:t> </a:t>
            </a:r>
            <a:r>
              <a:rPr lang="en-US" sz="2000" dirty="0" err="1" smtClean="0"/>
              <a:t>napon</a:t>
            </a:r>
            <a:r>
              <a:rPr lang="en-US" sz="2000" dirty="0" smtClean="0"/>
              <a:t> </a:t>
            </a:r>
            <a:r>
              <a:rPr lang="en-US" sz="2000" dirty="0" err="1" smtClean="0"/>
              <a:t>megismertük</a:t>
            </a:r>
            <a:r>
              <a:rPr lang="en-US" sz="2000" dirty="0" smtClean="0"/>
              <a:t> a </a:t>
            </a:r>
            <a:r>
              <a:rPr lang="en-US" sz="2000" dirty="0"/>
              <a:t>program </a:t>
            </a:r>
            <a:r>
              <a:rPr lang="en-US" sz="2000" dirty="0" err="1" smtClean="0"/>
              <a:t>részleteit</a:t>
            </a:r>
            <a:r>
              <a:rPr lang="en-US" sz="2000" dirty="0" smtClean="0"/>
              <a:t>, </a:t>
            </a:r>
            <a:r>
              <a:rPr lang="en-US" sz="2000" dirty="0"/>
              <a:t>a </a:t>
            </a:r>
            <a:r>
              <a:rPr lang="en-US" sz="2000" dirty="0" err="1"/>
              <a:t>szállás</a:t>
            </a:r>
            <a:r>
              <a:rPr lang="en-US" sz="2000" dirty="0"/>
              <a:t> </a:t>
            </a:r>
            <a:r>
              <a:rPr lang="en-US" sz="2000" dirty="0" err="1" smtClean="0"/>
              <a:t>szabályzatát</a:t>
            </a:r>
            <a:r>
              <a:rPr lang="en-US" sz="2000" dirty="0" smtClean="0"/>
              <a:t>, </a:t>
            </a:r>
            <a:r>
              <a:rPr lang="en-US" sz="2000" dirty="0" err="1" smtClean="0"/>
              <a:t>és</a:t>
            </a:r>
            <a:r>
              <a:rPr lang="en-US" sz="2000" dirty="0" smtClean="0"/>
              <a:t> </a:t>
            </a:r>
            <a:r>
              <a:rPr lang="en-US" sz="2000" dirty="0" err="1" smtClean="0"/>
              <a:t>kirándulhattunk</a:t>
            </a:r>
            <a:r>
              <a:rPr lang="en-US" sz="2000" dirty="0" smtClean="0"/>
              <a:t> a </a:t>
            </a:r>
            <a:r>
              <a:rPr lang="en-US" sz="2000" dirty="0" err="1" smtClean="0"/>
              <a:t>városban</a:t>
            </a:r>
            <a:r>
              <a:rPr lang="en-US" sz="2000" dirty="0" smtClean="0"/>
              <a:t>.</a:t>
            </a:r>
            <a:endParaRPr lang="hu-HU" sz="2000" dirty="0" smtClean="0"/>
          </a:p>
          <a:p>
            <a:r>
              <a:rPr lang="en-US" sz="2000" dirty="0" smtClean="0"/>
              <a:t>A </a:t>
            </a:r>
            <a:r>
              <a:rPr lang="en-US" sz="2000" dirty="0" err="1" smtClean="0"/>
              <a:t>hétköznapjaink</a:t>
            </a:r>
            <a:r>
              <a:rPr lang="en-US" sz="2000" dirty="0" smtClean="0"/>
              <a:t> </a:t>
            </a:r>
            <a:r>
              <a:rPr lang="en-US" sz="2000" dirty="0" err="1" smtClean="0"/>
              <a:t>hasonlóan</a:t>
            </a:r>
            <a:r>
              <a:rPr lang="en-US" sz="2000" dirty="0" smtClean="0"/>
              <a:t> </a:t>
            </a:r>
            <a:r>
              <a:rPr lang="en-US" sz="2000" dirty="0" err="1" smtClean="0"/>
              <a:t>teltek</a:t>
            </a:r>
            <a:r>
              <a:rPr lang="en-US" sz="2000" dirty="0" smtClean="0"/>
              <a:t>: </a:t>
            </a:r>
            <a:r>
              <a:rPr lang="en-US" sz="2000" dirty="0" err="1"/>
              <a:t>reggel</a:t>
            </a:r>
            <a:r>
              <a:rPr lang="en-US" sz="2000" dirty="0"/>
              <a:t> </a:t>
            </a:r>
            <a:r>
              <a:rPr lang="en-US" sz="2000" dirty="0" err="1" smtClean="0"/>
              <a:t>elvittek</a:t>
            </a:r>
            <a:r>
              <a:rPr lang="en-US" sz="2000" dirty="0" smtClean="0"/>
              <a:t> </a:t>
            </a:r>
            <a:r>
              <a:rPr lang="en-US" sz="2000" dirty="0" err="1"/>
              <a:t>minket</a:t>
            </a:r>
            <a:r>
              <a:rPr lang="en-US" sz="2000" dirty="0"/>
              <a:t> a </a:t>
            </a:r>
            <a:r>
              <a:rPr lang="en-US" sz="2000" dirty="0" err="1"/>
              <a:t>kijelölt</a:t>
            </a:r>
            <a:r>
              <a:rPr lang="en-US" sz="2000" dirty="0"/>
              <a:t> </a:t>
            </a:r>
            <a:r>
              <a:rPr lang="en-US" sz="2000" dirty="0" err="1"/>
              <a:t>munkahelyre</a:t>
            </a:r>
            <a:r>
              <a:rPr lang="en-US" sz="2000" dirty="0"/>
              <a:t>, </a:t>
            </a:r>
            <a:r>
              <a:rPr lang="en-US" sz="2000" dirty="0" smtClean="0"/>
              <a:t>a </a:t>
            </a:r>
            <a:r>
              <a:rPr lang="en-US" sz="2000" dirty="0" err="1" smtClean="0"/>
              <a:t>délutáni</a:t>
            </a:r>
            <a:r>
              <a:rPr lang="en-US" sz="2000" dirty="0" smtClean="0"/>
              <a:t> </a:t>
            </a:r>
            <a:r>
              <a:rPr lang="en-US" sz="2000" dirty="0" err="1"/>
              <a:t>órákban</a:t>
            </a:r>
            <a:r>
              <a:rPr lang="en-US" sz="2000" dirty="0"/>
              <a:t> </a:t>
            </a:r>
            <a:r>
              <a:rPr lang="en-US" sz="2000" dirty="0" err="1"/>
              <a:t>fejeztünk</a:t>
            </a:r>
            <a:r>
              <a:rPr lang="en-US" sz="2000" dirty="0"/>
              <a:t>, </a:t>
            </a:r>
            <a:r>
              <a:rPr lang="en-US" sz="2000" dirty="0" err="1"/>
              <a:t>és</a:t>
            </a:r>
            <a:r>
              <a:rPr lang="en-US" sz="2000" dirty="0"/>
              <a:t> </a:t>
            </a:r>
            <a:r>
              <a:rPr lang="en-US" sz="2000" dirty="0" err="1" smtClean="0"/>
              <a:t>azután</a:t>
            </a:r>
            <a:r>
              <a:rPr lang="en-US" sz="2000" dirty="0" smtClean="0"/>
              <a:t> </a:t>
            </a:r>
            <a:r>
              <a:rPr lang="en-US" sz="2000" dirty="0" err="1" smtClean="0"/>
              <a:t>szabadok</a:t>
            </a:r>
            <a:r>
              <a:rPr lang="en-US" sz="2000" dirty="0" smtClean="0"/>
              <a:t> </a:t>
            </a:r>
            <a:r>
              <a:rPr lang="en-US" sz="2000" dirty="0" err="1" smtClean="0"/>
              <a:t>voltunk</a:t>
            </a:r>
            <a:r>
              <a:rPr lang="en-US" sz="2000" dirty="0" smtClean="0"/>
              <a:t>. </a:t>
            </a:r>
          </a:p>
          <a:p>
            <a:r>
              <a:rPr lang="en-US" sz="2000" dirty="0" smtClean="0"/>
              <a:t>A </a:t>
            </a:r>
            <a:r>
              <a:rPr lang="en-US" sz="2000" dirty="0" err="1" smtClean="0"/>
              <a:t>hétvégére</a:t>
            </a:r>
            <a:r>
              <a:rPr lang="en-US" sz="2000" dirty="0" smtClean="0"/>
              <a:t> </a:t>
            </a:r>
            <a:r>
              <a:rPr lang="en-US" sz="2000" dirty="0" err="1" smtClean="0"/>
              <a:t>érdekes</a:t>
            </a:r>
            <a:r>
              <a:rPr lang="en-US" sz="2000" dirty="0" smtClean="0"/>
              <a:t> </a:t>
            </a:r>
            <a:r>
              <a:rPr lang="en-US" sz="2000" dirty="0" err="1" smtClean="0"/>
              <a:t>programokat</a:t>
            </a:r>
            <a:r>
              <a:rPr lang="en-US" sz="2000" dirty="0" smtClean="0"/>
              <a:t> </a:t>
            </a:r>
            <a:r>
              <a:rPr lang="en-US" sz="2000" dirty="0" err="1" smtClean="0"/>
              <a:t>szerveztek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513" y="4131650"/>
            <a:ext cx="5614902" cy="25267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2512" y="1417210"/>
            <a:ext cx="5614903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52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b="1" dirty="0" err="1" smtClean="0"/>
              <a:t>Köszönjük</a:t>
            </a:r>
            <a:r>
              <a:rPr lang="en-US" sz="4000" b="1" dirty="0" smtClean="0"/>
              <a:t> a </a:t>
            </a:r>
            <a:r>
              <a:rPr lang="en-US" sz="4000" b="1" dirty="0" err="1" smtClean="0"/>
              <a:t>figyelmet</a:t>
            </a:r>
            <a:r>
              <a:rPr lang="en-US" sz="4000" b="1" dirty="0" smtClean="0"/>
              <a:t>!</a:t>
            </a:r>
            <a:endParaRPr lang="en-US" sz="40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463" y="1906263"/>
            <a:ext cx="8375904" cy="4746738"/>
          </a:xfrm>
        </p:spPr>
      </p:pic>
    </p:spTree>
    <p:extLst>
      <p:ext uri="{BB962C8B-B14F-4D97-AF65-F5344CB8AC3E}">
        <p14:creationId xmlns:p14="http://schemas.microsoft.com/office/powerpoint/2010/main" val="132280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799" y="600843"/>
            <a:ext cx="8911687" cy="1280890"/>
          </a:xfrm>
        </p:spPr>
        <p:txBody>
          <a:bodyPr>
            <a:normAutofit/>
          </a:bodyPr>
          <a:lstStyle/>
          <a:p>
            <a:r>
              <a:rPr lang="en-US" sz="4400" b="1" dirty="0" smtClean="0"/>
              <a:t>A s</a:t>
            </a:r>
            <a:r>
              <a:rPr lang="hu-HU" sz="4400" b="1" dirty="0" smtClean="0"/>
              <a:t>zállás</a:t>
            </a: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431" y="2284220"/>
            <a:ext cx="6437191" cy="4573780"/>
          </a:xfrm>
        </p:spPr>
        <p:txBody>
          <a:bodyPr>
            <a:normAutofit/>
          </a:bodyPr>
          <a:lstStyle/>
          <a:p>
            <a:r>
              <a:rPr lang="hu-HU" sz="2000" dirty="0" smtClean="0"/>
              <a:t>A szállás</a:t>
            </a:r>
            <a:r>
              <a:rPr lang="en-US" sz="2000" dirty="0" smtClean="0"/>
              <a:t> </a:t>
            </a:r>
            <a:r>
              <a:rPr lang="en-US" sz="2000" dirty="0" err="1" smtClean="0"/>
              <a:t>egy</a:t>
            </a:r>
            <a:r>
              <a:rPr lang="en-US" sz="2000" dirty="0" smtClean="0"/>
              <a:t> k</a:t>
            </a:r>
            <a:r>
              <a:rPr lang="hu-HU" sz="2000" dirty="0" smtClean="0"/>
              <a:t>is</a:t>
            </a:r>
            <a:r>
              <a:rPr lang="en-US" sz="2000" dirty="0" smtClean="0"/>
              <a:t>ebb</a:t>
            </a:r>
            <a:r>
              <a:rPr lang="hu-HU" sz="2000" dirty="0" smtClean="0"/>
              <a:t> hegy lábánál</a:t>
            </a:r>
            <a:r>
              <a:rPr lang="en-US" sz="2000" dirty="0" smtClean="0"/>
              <a:t> volt,</a:t>
            </a:r>
            <a:r>
              <a:rPr lang="hu-HU" sz="2000" dirty="0" smtClean="0"/>
              <a:t> </a:t>
            </a:r>
            <a:r>
              <a:rPr lang="en-US" sz="2000" dirty="0" smtClean="0"/>
              <a:t>a</a:t>
            </a:r>
            <a:r>
              <a:rPr lang="hu-HU" sz="2000" dirty="0" smtClean="0"/>
              <a:t>hol egy patak is folydogált</a:t>
            </a:r>
            <a:r>
              <a:rPr lang="en-US" sz="2000" dirty="0" smtClean="0"/>
              <a:t>. Az </a:t>
            </a:r>
            <a:r>
              <a:rPr lang="hu-HU" sz="2000" dirty="0" smtClean="0"/>
              <a:t>időjárás jóval hővösebb</a:t>
            </a:r>
            <a:r>
              <a:rPr lang="en-US" sz="2000" dirty="0" smtClean="0"/>
              <a:t> </a:t>
            </a:r>
            <a:r>
              <a:rPr lang="en-US" sz="2000" dirty="0" err="1" smtClean="0"/>
              <a:t>ott</a:t>
            </a:r>
            <a:r>
              <a:rPr lang="en-US" sz="2000" dirty="0" smtClean="0"/>
              <a:t>.</a:t>
            </a:r>
            <a:r>
              <a:rPr lang="hu-HU" sz="2000" dirty="0" smtClean="0"/>
              <a:t> </a:t>
            </a:r>
          </a:p>
          <a:p>
            <a:r>
              <a:rPr lang="hu-HU" sz="2000" dirty="0" smtClean="0"/>
              <a:t>A szobák többnyire 2-3 fősek voltak</a:t>
            </a:r>
            <a:r>
              <a:rPr lang="en-US" sz="2000" dirty="0" smtClean="0"/>
              <a:t>,</a:t>
            </a:r>
            <a:r>
              <a:rPr lang="hu-HU" sz="2000" dirty="0" smtClean="0"/>
              <a:t> de volt </a:t>
            </a:r>
            <a:r>
              <a:rPr lang="en-US" sz="2000" dirty="0" err="1" smtClean="0"/>
              <a:t>öt</a:t>
            </a:r>
            <a:r>
              <a:rPr lang="hu-HU" sz="2000" dirty="0" smtClean="0"/>
              <a:t>személyes is</a:t>
            </a:r>
            <a:r>
              <a:rPr lang="en-US" sz="2000" dirty="0" smtClean="0"/>
              <a:t>. </a:t>
            </a:r>
          </a:p>
          <a:p>
            <a:r>
              <a:rPr lang="hu-HU" sz="2000" dirty="0" smtClean="0"/>
              <a:t>Este</a:t>
            </a:r>
            <a:r>
              <a:rPr lang="en-US" sz="2000" dirty="0" smtClean="0"/>
              <a:t> </a:t>
            </a:r>
            <a:r>
              <a:rPr lang="hu-HU" sz="2000" dirty="0" smtClean="0"/>
              <a:t>10-kor </a:t>
            </a:r>
            <a:r>
              <a:rPr lang="en-US" sz="2000" dirty="0" err="1" smtClean="0"/>
              <a:t>zárták</a:t>
            </a:r>
            <a:r>
              <a:rPr lang="en-US" sz="2000" dirty="0" smtClean="0"/>
              <a:t> be </a:t>
            </a:r>
            <a:r>
              <a:rPr lang="hu-HU" sz="2000" dirty="0" smtClean="0"/>
              <a:t>a bejárati ajtó</a:t>
            </a:r>
            <a:r>
              <a:rPr lang="en-US" sz="2000" dirty="0" smtClean="0"/>
              <a:t>t, </a:t>
            </a:r>
            <a:r>
              <a:rPr lang="hu-HU" sz="2000" dirty="0" smtClean="0"/>
              <a:t>addig lehetett kint tevékenykedni, sportolni, labdajátékokat játszani</a:t>
            </a:r>
            <a:r>
              <a:rPr lang="en-US" sz="2000" dirty="0" smtClean="0"/>
              <a:t>. U</a:t>
            </a:r>
            <a:r>
              <a:rPr lang="hu-HU" sz="2000" dirty="0" smtClean="0"/>
              <a:t>tána már csak a szobákban lehettünk</a:t>
            </a:r>
            <a:r>
              <a:rPr lang="en-US" sz="2000" dirty="0" smtClean="0"/>
              <a:t>.</a:t>
            </a:r>
            <a:r>
              <a:rPr lang="hu-HU" sz="2000" dirty="0" smtClean="0"/>
              <a:t>     </a:t>
            </a:r>
            <a:endParaRPr lang="en-US" sz="2000" dirty="0" smtClean="0"/>
          </a:p>
          <a:p>
            <a:r>
              <a:rPr lang="en-US" sz="2000" dirty="0" smtClean="0"/>
              <a:t>A </a:t>
            </a:r>
            <a:r>
              <a:rPr lang="en-US" sz="2000" dirty="0" err="1" smtClean="0"/>
              <a:t>reggelit</a:t>
            </a:r>
            <a:r>
              <a:rPr lang="en-US" sz="2000" dirty="0" smtClean="0"/>
              <a:t> </a:t>
            </a:r>
            <a:r>
              <a:rPr lang="en-US" sz="2000" dirty="0" err="1" smtClean="0"/>
              <a:t>és</a:t>
            </a:r>
            <a:r>
              <a:rPr lang="en-US" sz="2000" dirty="0" smtClean="0"/>
              <a:t> a </a:t>
            </a:r>
            <a:r>
              <a:rPr lang="en-US" sz="2000" dirty="0" err="1" smtClean="0"/>
              <a:t>vacsorát</a:t>
            </a:r>
            <a:r>
              <a:rPr lang="en-US" sz="2000" dirty="0" smtClean="0"/>
              <a:t> a </a:t>
            </a:r>
            <a:r>
              <a:rPr lang="en-US" sz="2000" dirty="0" err="1" smtClean="0"/>
              <a:t>szomszédos</a:t>
            </a:r>
            <a:r>
              <a:rPr lang="en-US" sz="2000" dirty="0" smtClean="0"/>
              <a:t> </a:t>
            </a:r>
            <a:r>
              <a:rPr lang="en-US" sz="2000" dirty="0" err="1" smtClean="0"/>
              <a:t>étteremben</a:t>
            </a:r>
            <a:r>
              <a:rPr lang="en-US" sz="2000" dirty="0" smtClean="0"/>
              <a:t> </a:t>
            </a:r>
            <a:r>
              <a:rPr lang="en-US" sz="2000" dirty="0" err="1" smtClean="0"/>
              <a:t>fogyaszthattuk</a:t>
            </a:r>
            <a:r>
              <a:rPr lang="en-US" sz="2000" dirty="0" smtClean="0"/>
              <a:t> el, </a:t>
            </a:r>
            <a:r>
              <a:rPr lang="en-US" sz="2000" dirty="0" err="1" smtClean="0"/>
              <a:t>az</a:t>
            </a:r>
            <a:r>
              <a:rPr lang="en-US" sz="2000" dirty="0" smtClean="0"/>
              <a:t> </a:t>
            </a:r>
            <a:r>
              <a:rPr lang="en-US" sz="2000" dirty="0" err="1" smtClean="0"/>
              <a:t>ebédet</a:t>
            </a:r>
            <a:r>
              <a:rPr lang="en-US" sz="2000" dirty="0" smtClean="0"/>
              <a:t> </a:t>
            </a:r>
            <a:r>
              <a:rPr lang="en-US" sz="2000" dirty="0" err="1" smtClean="0"/>
              <a:t>pedig</a:t>
            </a:r>
            <a:r>
              <a:rPr lang="en-US" sz="2000" dirty="0" smtClean="0"/>
              <a:t> </a:t>
            </a:r>
            <a:r>
              <a:rPr lang="en-US" sz="2000" dirty="0" err="1" smtClean="0"/>
              <a:t>csomagolva</a:t>
            </a:r>
            <a:r>
              <a:rPr lang="en-US" sz="2000" dirty="0" smtClean="0"/>
              <a:t> </a:t>
            </a:r>
            <a:r>
              <a:rPr lang="en-US" sz="2000" dirty="0" err="1" smtClean="0"/>
              <a:t>kaptuk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50"/>
          <a:stretch/>
        </p:blipFill>
        <p:spPr>
          <a:xfrm>
            <a:off x="6973622" y="3726849"/>
            <a:ext cx="4806999" cy="28111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3622" y="1096205"/>
            <a:ext cx="4806999" cy="243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79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 </a:t>
            </a:r>
            <a:r>
              <a:rPr lang="en-US" b="1" dirty="0" err="1" smtClean="0"/>
              <a:t>munkahelyek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0392" y="2420620"/>
            <a:ext cx="10799064" cy="3416300"/>
          </a:xfrm>
        </p:spPr>
        <p:txBody>
          <a:bodyPr/>
          <a:lstStyle/>
          <a:p>
            <a:r>
              <a:rPr lang="en-US" dirty="0" err="1" smtClean="0"/>
              <a:t>Iskolánkból</a:t>
            </a:r>
            <a:r>
              <a:rPr lang="en-US" dirty="0" smtClean="0"/>
              <a:t> 15-en </a:t>
            </a:r>
            <a:r>
              <a:rPr lang="en-US" dirty="0" err="1" smtClean="0"/>
              <a:t>utaztunk</a:t>
            </a:r>
            <a:r>
              <a:rPr lang="en-US" dirty="0" smtClean="0"/>
              <a:t> el </a:t>
            </a:r>
            <a:r>
              <a:rPr lang="en-US" dirty="0" err="1" smtClean="0"/>
              <a:t>három</a:t>
            </a:r>
            <a:r>
              <a:rPr lang="en-US" dirty="0" smtClean="0"/>
              <a:t> </a:t>
            </a:r>
            <a:r>
              <a:rPr lang="en-US" dirty="0" err="1" smtClean="0"/>
              <a:t>szakterületről</a:t>
            </a:r>
            <a:r>
              <a:rPr lang="en-US" dirty="0" smtClean="0"/>
              <a:t>, </a:t>
            </a:r>
            <a:r>
              <a:rPr lang="en-US" dirty="0" err="1" smtClean="0"/>
              <a:t>így</a:t>
            </a:r>
            <a:r>
              <a:rPr lang="en-US" dirty="0" smtClean="0"/>
              <a:t> </a:t>
            </a:r>
            <a:r>
              <a:rPr lang="en-US" dirty="0" err="1" smtClean="0"/>
              <a:t>különböző</a:t>
            </a:r>
            <a:r>
              <a:rPr lang="en-US" dirty="0" smtClean="0"/>
              <a:t> </a:t>
            </a:r>
            <a:r>
              <a:rPr lang="en-US" dirty="0" err="1" smtClean="0"/>
              <a:t>munkahelyekre</a:t>
            </a:r>
            <a:r>
              <a:rPr lang="en-US" dirty="0" smtClean="0"/>
              <a:t> </a:t>
            </a:r>
            <a:r>
              <a:rPr lang="en-US" dirty="0" err="1" smtClean="0"/>
              <a:t>kerültünk</a:t>
            </a:r>
            <a:r>
              <a:rPr lang="en-US" dirty="0" smtClean="0"/>
              <a:t>. </a:t>
            </a:r>
          </a:p>
          <a:p>
            <a:r>
              <a:rPr lang="en-US" dirty="0" smtClean="0"/>
              <a:t>Az </a:t>
            </a:r>
            <a:r>
              <a:rPr lang="en-US" dirty="0" err="1" smtClean="0"/>
              <a:t>első</a:t>
            </a:r>
            <a:r>
              <a:rPr lang="en-US" dirty="0" smtClean="0"/>
              <a:t> </a:t>
            </a:r>
            <a:r>
              <a:rPr lang="en-US" dirty="0" err="1" smtClean="0"/>
              <a:t>napon</a:t>
            </a:r>
            <a:r>
              <a:rPr lang="en-US" dirty="0" smtClean="0"/>
              <a:t> </a:t>
            </a:r>
            <a:r>
              <a:rPr lang="en-US" dirty="0" err="1" smtClean="0"/>
              <a:t>lehetőséget</a:t>
            </a:r>
            <a:r>
              <a:rPr lang="en-US" dirty="0" smtClean="0"/>
              <a:t> </a:t>
            </a:r>
            <a:r>
              <a:rPr lang="en-US" dirty="0" err="1" smtClean="0"/>
              <a:t>adtak</a:t>
            </a:r>
            <a:r>
              <a:rPr lang="en-US" dirty="0" smtClean="0"/>
              <a:t> </a:t>
            </a:r>
            <a:r>
              <a:rPr lang="en-US" dirty="0" err="1" smtClean="0"/>
              <a:t>arra</a:t>
            </a:r>
            <a:r>
              <a:rPr lang="en-US" dirty="0" smtClean="0"/>
              <a:t>, </a:t>
            </a:r>
            <a:r>
              <a:rPr lang="en-US" dirty="0" err="1" smtClean="0"/>
              <a:t>hogy</a:t>
            </a:r>
            <a:r>
              <a:rPr lang="en-US" dirty="0" smtClean="0"/>
              <a:t> </a:t>
            </a:r>
            <a:r>
              <a:rPr lang="en-US" dirty="0" err="1" smtClean="0"/>
              <a:t>mindenki</a:t>
            </a:r>
            <a:r>
              <a:rPr lang="en-US" dirty="0" smtClean="0"/>
              <a:t> </a:t>
            </a:r>
            <a:r>
              <a:rPr lang="en-US" dirty="0" err="1" smtClean="0"/>
              <a:t>kiválaszthassa</a:t>
            </a:r>
            <a:r>
              <a:rPr lang="en-US" dirty="0" smtClean="0"/>
              <a:t> a </a:t>
            </a:r>
            <a:r>
              <a:rPr lang="en-US" dirty="0" err="1" smtClean="0"/>
              <a:t>neki</a:t>
            </a:r>
            <a:r>
              <a:rPr lang="en-US" dirty="0" smtClean="0"/>
              <a:t> </a:t>
            </a:r>
            <a:r>
              <a:rPr lang="en-US" dirty="0" err="1" smtClean="0"/>
              <a:t>tetsző</a:t>
            </a:r>
            <a:r>
              <a:rPr lang="en-US" dirty="0" smtClean="0"/>
              <a:t> </a:t>
            </a:r>
            <a:r>
              <a:rPr lang="en-US" dirty="0" err="1" smtClean="0"/>
              <a:t>munkaterületet</a:t>
            </a:r>
            <a:r>
              <a:rPr lang="en-US" dirty="0" smtClean="0"/>
              <a:t>, </a:t>
            </a:r>
            <a:r>
              <a:rPr lang="en-US" dirty="0" err="1" smtClean="0"/>
              <a:t>és</a:t>
            </a:r>
            <a:r>
              <a:rPr lang="en-US" dirty="0" smtClean="0"/>
              <a:t> </a:t>
            </a:r>
            <a:r>
              <a:rPr lang="en-US" dirty="0" err="1" smtClean="0"/>
              <a:t>csoportokba</a:t>
            </a:r>
            <a:r>
              <a:rPr lang="en-US" dirty="0" smtClean="0"/>
              <a:t> </a:t>
            </a:r>
            <a:r>
              <a:rPr lang="en-US" dirty="0" err="1" smtClean="0"/>
              <a:t>osztottak</a:t>
            </a:r>
            <a:r>
              <a:rPr lang="en-US" dirty="0" smtClean="0"/>
              <a:t> </a:t>
            </a:r>
            <a:r>
              <a:rPr lang="en-US" dirty="0" err="1" smtClean="0"/>
              <a:t>bennünket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0" b="23333"/>
          <a:stretch/>
        </p:blipFill>
        <p:spPr>
          <a:xfrm>
            <a:off x="2490716" y="3593592"/>
            <a:ext cx="7107864" cy="305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39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713232"/>
            <a:ext cx="9671542" cy="1335024"/>
          </a:xfrm>
        </p:spPr>
        <p:txBody>
          <a:bodyPr/>
          <a:lstStyle/>
          <a:p>
            <a:r>
              <a:rPr lang="en-US" b="1" dirty="0" smtClean="0"/>
              <a:t>A </a:t>
            </a:r>
            <a:r>
              <a:rPr lang="en-US" b="1" dirty="0" err="1" smtClean="0"/>
              <a:t>számítógép-elektrotechnikusok</a:t>
            </a:r>
            <a:r>
              <a:rPr lang="en-US" b="1" dirty="0" smtClean="0"/>
              <a:t> </a:t>
            </a:r>
            <a:r>
              <a:rPr lang="en-US" b="1" dirty="0" err="1" smtClean="0"/>
              <a:t>munkái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9424654" cy="3861308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A </a:t>
            </a:r>
            <a:r>
              <a:rPr lang="en-US" sz="2400" dirty="0" err="1" smtClean="0"/>
              <a:t>csapatunk</a:t>
            </a:r>
            <a:r>
              <a:rPr lang="en-US" sz="2400" dirty="0" smtClean="0"/>
              <a:t> </a:t>
            </a:r>
            <a:r>
              <a:rPr lang="en-US" sz="2400" dirty="0" err="1" smtClean="0"/>
              <a:t>egyik</a:t>
            </a:r>
            <a:r>
              <a:rPr lang="en-US" sz="2400" dirty="0" smtClean="0"/>
              <a:t> </a:t>
            </a:r>
            <a:r>
              <a:rPr lang="en-US" sz="2400" dirty="0" err="1" smtClean="0"/>
              <a:t>fele</a:t>
            </a:r>
            <a:r>
              <a:rPr lang="en-US" sz="2400" dirty="0" smtClean="0"/>
              <a:t> </a:t>
            </a:r>
            <a:r>
              <a:rPr lang="en-US" sz="2400" dirty="0" err="1" smtClean="0"/>
              <a:t>az</a:t>
            </a:r>
            <a:r>
              <a:rPr lang="en-US" sz="2400" dirty="0" smtClean="0"/>
              <a:t> Agro Electro </a:t>
            </a:r>
            <a:r>
              <a:rPr lang="en-US" sz="2400" dirty="0" err="1" smtClean="0"/>
              <a:t>vállalkozáshoz</a:t>
            </a:r>
            <a:r>
              <a:rPr lang="en-US" sz="2400" dirty="0" smtClean="0"/>
              <a:t> </a:t>
            </a:r>
            <a:r>
              <a:rPr lang="en-US" sz="2400" dirty="0" err="1" smtClean="0"/>
              <a:t>került</a:t>
            </a:r>
            <a:r>
              <a:rPr lang="en-US" sz="2400" dirty="0" smtClean="0"/>
              <a:t>, </a:t>
            </a:r>
            <a:r>
              <a:rPr lang="en-US" sz="2400" dirty="0"/>
              <a:t>a</a:t>
            </a:r>
            <a:r>
              <a:rPr lang="hu-HU" sz="2400" dirty="0"/>
              <a:t>hol villanypásztor készülékek gyártás</a:t>
            </a:r>
            <a:r>
              <a:rPr lang="en-US" sz="2400" dirty="0" err="1"/>
              <a:t>ával</a:t>
            </a:r>
            <a:r>
              <a:rPr lang="en-US" sz="2400" dirty="0"/>
              <a:t> </a:t>
            </a:r>
            <a:r>
              <a:rPr lang="hu-HU" sz="2400" dirty="0"/>
              <a:t>és villanypásztor</a:t>
            </a:r>
            <a:r>
              <a:rPr lang="en-US" sz="2400" dirty="0"/>
              <a:t>-</a:t>
            </a:r>
            <a:r>
              <a:rPr lang="hu-HU" sz="2400" dirty="0"/>
              <a:t>tartozékok forgalmazásával </a:t>
            </a:r>
            <a:r>
              <a:rPr lang="hu-HU" sz="2400" dirty="0" smtClean="0"/>
              <a:t>foglalkoznak</a:t>
            </a:r>
            <a:r>
              <a:rPr lang="en-US" sz="2400" dirty="0" smtClean="0"/>
              <a:t> (</a:t>
            </a:r>
            <a:r>
              <a:rPr lang="hu-HU" sz="2400" dirty="0" smtClean="0"/>
              <a:t>impulzusgenerátorok</a:t>
            </a:r>
            <a:r>
              <a:rPr lang="hu-HU" sz="2400" dirty="0"/>
              <a:t>, napelemes rendszerek, zsinórok, kötelek és szalagok, szigetelők, </a:t>
            </a:r>
            <a:r>
              <a:rPr lang="hu-HU" sz="2400" dirty="0" smtClean="0"/>
              <a:t>különféle villanypásztor-kiegészítők</a:t>
            </a:r>
            <a:r>
              <a:rPr lang="en-US" sz="2400" dirty="0" smtClean="0"/>
              <a:t>), </a:t>
            </a:r>
            <a:r>
              <a:rPr lang="en-US" sz="2400" dirty="0"/>
              <a:t>illetve </a:t>
            </a:r>
            <a:r>
              <a:rPr lang="en-US" sz="2400" dirty="0" err="1" smtClean="0"/>
              <a:t>az</a:t>
            </a:r>
            <a:r>
              <a:rPr lang="en-US" sz="2400" dirty="0" smtClean="0"/>
              <a:t> </a:t>
            </a:r>
            <a:r>
              <a:rPr lang="en-US" sz="2400" dirty="0" err="1"/>
              <a:t>állattenyésztéshez</a:t>
            </a:r>
            <a:r>
              <a:rPr lang="en-US" sz="2400" dirty="0"/>
              <a:t> </a:t>
            </a:r>
            <a:r>
              <a:rPr lang="en-US" sz="2400" dirty="0" err="1"/>
              <a:t>szükséges</a:t>
            </a:r>
            <a:r>
              <a:rPr lang="en-US" sz="2400" dirty="0"/>
              <a:t> </a:t>
            </a:r>
            <a:r>
              <a:rPr lang="en-US" sz="2400" dirty="0" err="1"/>
              <a:t>különféle</a:t>
            </a:r>
            <a:r>
              <a:rPr lang="en-US" sz="2400" dirty="0"/>
              <a:t> </a:t>
            </a:r>
            <a:r>
              <a:rPr lang="en-US" sz="2400" dirty="0" err="1"/>
              <a:t>zootechnikai</a:t>
            </a:r>
            <a:r>
              <a:rPr lang="en-US" sz="2400" dirty="0"/>
              <a:t> </a:t>
            </a:r>
            <a:r>
              <a:rPr lang="en-US" sz="2400" dirty="0" err="1"/>
              <a:t>eszközöket</a:t>
            </a:r>
            <a:r>
              <a:rPr lang="en-US" sz="2400" dirty="0"/>
              <a:t> </a:t>
            </a:r>
            <a:r>
              <a:rPr lang="en-US" sz="2400" dirty="0" smtClean="0"/>
              <a:t>is </a:t>
            </a:r>
            <a:r>
              <a:rPr lang="en-US" sz="2400" dirty="0" err="1" smtClean="0"/>
              <a:t>forgalmaznak</a:t>
            </a:r>
            <a:r>
              <a:rPr lang="en-US" sz="2400" dirty="0" smtClean="0"/>
              <a:t> (</a:t>
            </a:r>
            <a:r>
              <a:rPr lang="en-US" sz="2400" dirty="0" err="1" smtClean="0"/>
              <a:t>itatóvödrök</a:t>
            </a:r>
            <a:r>
              <a:rPr lang="en-US" sz="2400" dirty="0"/>
              <a:t>, </a:t>
            </a:r>
            <a:r>
              <a:rPr lang="en-US" sz="2400" dirty="0" err="1"/>
              <a:t>infralámpa</a:t>
            </a:r>
            <a:r>
              <a:rPr lang="en-US" sz="2400" dirty="0"/>
              <a:t> </a:t>
            </a:r>
            <a:r>
              <a:rPr lang="en-US" sz="2400" dirty="0" err="1"/>
              <a:t>búrák</a:t>
            </a:r>
            <a:r>
              <a:rPr lang="en-US" sz="2400" dirty="0"/>
              <a:t>, </a:t>
            </a:r>
            <a:r>
              <a:rPr lang="en-US" sz="2400" dirty="0" err="1"/>
              <a:t>nyúlitatók</a:t>
            </a:r>
            <a:r>
              <a:rPr lang="en-US" sz="2400" dirty="0"/>
              <a:t>, </a:t>
            </a:r>
            <a:r>
              <a:rPr lang="en-US" sz="2400" dirty="0" err="1"/>
              <a:t>baromfi-önetetők</a:t>
            </a:r>
            <a:r>
              <a:rPr lang="en-US" sz="2400" dirty="0"/>
              <a:t> </a:t>
            </a:r>
            <a:r>
              <a:rPr lang="en-US" sz="2400" dirty="0" err="1"/>
              <a:t>és</a:t>
            </a:r>
            <a:r>
              <a:rPr lang="en-US" sz="2400" dirty="0"/>
              <a:t> -</a:t>
            </a:r>
            <a:r>
              <a:rPr lang="en-US" sz="2400" dirty="0" err="1" smtClean="0"/>
              <a:t>önitatók</a:t>
            </a:r>
            <a:r>
              <a:rPr lang="en-US" sz="2400" dirty="0" smtClean="0"/>
              <a:t>). </a:t>
            </a:r>
          </a:p>
          <a:p>
            <a:r>
              <a:rPr lang="en-US" sz="2400" dirty="0" smtClean="0"/>
              <a:t>A </a:t>
            </a:r>
            <a:r>
              <a:rPr lang="en-US" sz="2400" dirty="0" err="1" smtClean="0"/>
              <a:t>cég</a:t>
            </a:r>
            <a:r>
              <a:rPr lang="en-US" sz="2400" dirty="0" smtClean="0"/>
              <a:t> </a:t>
            </a:r>
            <a:r>
              <a:rPr lang="en-US" sz="2400" dirty="0" err="1" smtClean="0"/>
              <a:t>munkatársai</a:t>
            </a:r>
            <a:r>
              <a:rPr lang="en-US" sz="2400" dirty="0" smtClean="0"/>
              <a:t> </a:t>
            </a:r>
            <a:r>
              <a:rPr lang="en-US" sz="2400" dirty="0" err="1" smtClean="0"/>
              <a:t>nagyon</a:t>
            </a:r>
            <a:r>
              <a:rPr lang="en-US" sz="2400" dirty="0" smtClean="0"/>
              <a:t> </a:t>
            </a:r>
            <a:r>
              <a:rPr lang="en-US" sz="2400" dirty="0" err="1" smtClean="0"/>
              <a:t>kedvesek</a:t>
            </a:r>
            <a:r>
              <a:rPr lang="en-US" sz="2400" dirty="0" smtClean="0"/>
              <a:t> </a:t>
            </a:r>
            <a:r>
              <a:rPr lang="en-US" sz="2400" dirty="0" err="1" smtClean="0"/>
              <a:t>és</a:t>
            </a:r>
            <a:r>
              <a:rPr lang="en-US" sz="2400" dirty="0" smtClean="0"/>
              <a:t> </a:t>
            </a:r>
            <a:r>
              <a:rPr lang="en-US" sz="2400" dirty="0" err="1" smtClean="0"/>
              <a:t>segítőkészek</a:t>
            </a:r>
            <a:r>
              <a:rPr lang="en-US" sz="2400" dirty="0" smtClean="0"/>
              <a:t> </a:t>
            </a:r>
            <a:r>
              <a:rPr lang="en-US" sz="2400" dirty="0" err="1" smtClean="0"/>
              <a:t>voltak</a:t>
            </a:r>
            <a:r>
              <a:rPr lang="en-US" sz="2400" dirty="0" smtClean="0"/>
              <a:t> </a:t>
            </a:r>
            <a:r>
              <a:rPr lang="en-US" sz="2400" dirty="0" err="1" smtClean="0"/>
              <a:t>velünk</a:t>
            </a:r>
            <a:r>
              <a:rPr lang="en-US" sz="2400" dirty="0" smtClean="0"/>
              <a:t>, </a:t>
            </a:r>
            <a:r>
              <a:rPr lang="en-US" sz="2400" dirty="0" err="1" smtClean="0"/>
              <a:t>bemutatták</a:t>
            </a:r>
            <a:r>
              <a:rPr lang="en-US" sz="2400" dirty="0" smtClean="0"/>
              <a:t> a </a:t>
            </a:r>
            <a:r>
              <a:rPr lang="en-US" sz="2400" dirty="0" err="1" smtClean="0"/>
              <a:t>gyárat</a:t>
            </a:r>
            <a:r>
              <a:rPr lang="en-US" sz="2400" dirty="0" smtClean="0"/>
              <a:t>, </a:t>
            </a:r>
            <a:r>
              <a:rPr lang="en-US" sz="2400" dirty="0" err="1" smtClean="0"/>
              <a:t>és</a:t>
            </a:r>
            <a:r>
              <a:rPr lang="en-US" sz="2400" dirty="0" smtClean="0"/>
              <a:t> </a:t>
            </a:r>
            <a:r>
              <a:rPr lang="en-US" sz="2400" dirty="0" err="1" smtClean="0"/>
              <a:t>megtapasztalhattuk</a:t>
            </a:r>
            <a:r>
              <a:rPr lang="en-US" sz="2400" dirty="0" smtClean="0"/>
              <a:t> a </a:t>
            </a:r>
            <a:r>
              <a:rPr lang="en-US" sz="2400" dirty="0" err="1" smtClean="0"/>
              <a:t>teljes</a:t>
            </a:r>
            <a:r>
              <a:rPr lang="en-US" sz="2400" dirty="0" smtClean="0"/>
              <a:t> </a:t>
            </a:r>
            <a:r>
              <a:rPr lang="en-US" sz="2400" dirty="0" err="1" smtClean="0"/>
              <a:t>munkafolyamatot</a:t>
            </a:r>
            <a:r>
              <a:rPr lang="en-US" sz="2400" dirty="0" smtClean="0"/>
              <a:t>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76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9340" y="661531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en-US" sz="4400" b="1" dirty="0"/>
              <a:t>A </a:t>
            </a:r>
            <a:r>
              <a:rPr lang="en-US" sz="4400" b="1" dirty="0" err="1"/>
              <a:t>számítógép-elektrotechnikusok</a:t>
            </a:r>
            <a:r>
              <a:rPr lang="en-US" sz="4400" b="1" dirty="0"/>
              <a:t> </a:t>
            </a:r>
            <a:r>
              <a:rPr lang="en-US" sz="4400" b="1" dirty="0" err="1"/>
              <a:t>munkái</a:t>
            </a: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2996" y="2240280"/>
            <a:ext cx="10486315" cy="442569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hu-HU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05256" y="2529524"/>
            <a:ext cx="10725911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 smtClean="0"/>
              <a:t>A </a:t>
            </a:r>
            <a:r>
              <a:rPr lang="en-US" sz="2400" b="1" u="sng" dirty="0" err="1" smtClean="0"/>
              <a:t>következőkről</a:t>
            </a:r>
            <a:r>
              <a:rPr lang="en-US" sz="2400" b="1" u="sng" dirty="0" smtClean="0"/>
              <a:t> </a:t>
            </a:r>
            <a:r>
              <a:rPr lang="en-US" sz="2400" b="1" u="sng" dirty="0" err="1" smtClean="0"/>
              <a:t>tanultunk</a:t>
            </a:r>
            <a:r>
              <a:rPr lang="en-US" sz="2400" b="1" u="sng" dirty="0" smtClean="0"/>
              <a:t>:</a:t>
            </a:r>
          </a:p>
          <a:p>
            <a:pPr marL="342900" indent="-342900">
              <a:buAutoNum type="arabicPeriod"/>
            </a:pPr>
            <a:r>
              <a:rPr lang="en-US" sz="2000" dirty="0" smtClean="0"/>
              <a:t>Az </a:t>
            </a:r>
            <a:r>
              <a:rPr lang="en-US" sz="2000" dirty="0" err="1"/>
              <a:t>alkatrészek</a:t>
            </a:r>
            <a:r>
              <a:rPr lang="en-US" sz="2000" dirty="0"/>
              <a:t> </a:t>
            </a:r>
            <a:r>
              <a:rPr lang="en-US" sz="2000" dirty="0" err="1"/>
              <a:t>csomagolása</a:t>
            </a:r>
            <a:r>
              <a:rPr lang="en-US" sz="2000" dirty="0"/>
              <a:t>, </a:t>
            </a:r>
            <a:r>
              <a:rPr lang="en-US" sz="2000" dirty="0" err="1"/>
              <a:t>majd</a:t>
            </a:r>
            <a:r>
              <a:rPr lang="en-US" sz="2000" dirty="0"/>
              <a:t> </a:t>
            </a:r>
            <a:r>
              <a:rPr lang="en-US" sz="2000" dirty="0" err="1"/>
              <a:t>dobozolása</a:t>
            </a:r>
            <a:r>
              <a:rPr lang="en-US" sz="2000" dirty="0"/>
              <a:t> </a:t>
            </a:r>
            <a:r>
              <a:rPr lang="en-US" sz="2000" dirty="0" err="1"/>
              <a:t>és</a:t>
            </a:r>
            <a:r>
              <a:rPr lang="en-US" sz="2000" dirty="0"/>
              <a:t> </a:t>
            </a:r>
            <a:r>
              <a:rPr lang="en-US" sz="2000" dirty="0" err="1" smtClean="0"/>
              <a:t>raktárba</a:t>
            </a:r>
            <a:r>
              <a:rPr lang="en-US" sz="2000" dirty="0" smtClean="0"/>
              <a:t> </a:t>
            </a:r>
            <a:r>
              <a:rPr lang="en-US" sz="2000" dirty="0" err="1"/>
              <a:t>szállítása</a:t>
            </a:r>
            <a:r>
              <a:rPr lang="en-US" sz="2000" dirty="0"/>
              <a:t>, </a:t>
            </a:r>
            <a:r>
              <a:rPr lang="en-US" sz="2000" dirty="0" err="1" smtClean="0"/>
              <a:t>az</a:t>
            </a:r>
            <a:r>
              <a:rPr lang="en-US" sz="2000" dirty="0" smtClean="0"/>
              <a:t> </a:t>
            </a:r>
            <a:r>
              <a:rPr lang="en-US" sz="2000" dirty="0" err="1"/>
              <a:t>ehhez</a:t>
            </a:r>
            <a:r>
              <a:rPr lang="en-US" sz="2000" dirty="0"/>
              <a:t> </a:t>
            </a:r>
            <a:r>
              <a:rPr lang="en-US" sz="2000" dirty="0" err="1"/>
              <a:t>tartozó</a:t>
            </a:r>
            <a:r>
              <a:rPr lang="en-US" sz="2000" dirty="0"/>
              <a:t> </a:t>
            </a:r>
            <a:r>
              <a:rPr lang="en-US" sz="2000" dirty="0" err="1"/>
              <a:t>papírmunka</a:t>
            </a:r>
            <a:r>
              <a:rPr lang="en-US" sz="2000" dirty="0"/>
              <a:t> </a:t>
            </a:r>
            <a:r>
              <a:rPr lang="en-US" sz="2000" dirty="0" err="1"/>
              <a:t>vezetése</a:t>
            </a:r>
            <a:r>
              <a:rPr lang="en-US" sz="2000" dirty="0"/>
              <a:t> </a:t>
            </a:r>
            <a:r>
              <a:rPr lang="en-US" sz="2000" dirty="0" err="1"/>
              <a:t>és</a:t>
            </a:r>
            <a:r>
              <a:rPr lang="en-US" sz="2000" dirty="0"/>
              <a:t> </a:t>
            </a:r>
            <a:r>
              <a:rPr lang="en-US" sz="2000" dirty="0" err="1"/>
              <a:t>ellenőrzése</a:t>
            </a:r>
            <a:r>
              <a:rPr lang="en-US" sz="2000" dirty="0" smtClean="0"/>
              <a:t>;</a:t>
            </a:r>
          </a:p>
          <a:p>
            <a:pPr marL="342900" indent="-342900">
              <a:buAutoNum type="arabicPeriod"/>
            </a:pPr>
            <a:r>
              <a:rPr lang="en-US" sz="2000" dirty="0" err="1"/>
              <a:t>V</a:t>
            </a:r>
            <a:r>
              <a:rPr lang="en-US" sz="2000" dirty="0" err="1" smtClean="0"/>
              <a:t>ezetékek</a:t>
            </a:r>
            <a:r>
              <a:rPr lang="en-US" sz="2000" dirty="0" smtClean="0"/>
              <a:t> </a:t>
            </a:r>
            <a:r>
              <a:rPr lang="en-US" sz="2000" dirty="0" err="1"/>
              <a:t>készítése</a:t>
            </a:r>
            <a:r>
              <a:rPr lang="en-US" sz="2000" dirty="0"/>
              <a:t> </a:t>
            </a:r>
            <a:r>
              <a:rPr lang="en-US" sz="2000" dirty="0" err="1"/>
              <a:t>ipari</a:t>
            </a:r>
            <a:r>
              <a:rPr lang="en-US" sz="2000" dirty="0"/>
              <a:t> </a:t>
            </a:r>
            <a:r>
              <a:rPr lang="en-US" sz="2000" dirty="0" err="1"/>
              <a:t>géppel</a:t>
            </a:r>
            <a:r>
              <a:rPr lang="en-US" sz="2000" dirty="0"/>
              <a:t> </a:t>
            </a:r>
            <a:r>
              <a:rPr lang="en-US" sz="2000" dirty="0" err="1"/>
              <a:t>vagy</a:t>
            </a:r>
            <a:r>
              <a:rPr lang="en-US" sz="2000" dirty="0"/>
              <a:t> </a:t>
            </a:r>
            <a:r>
              <a:rPr lang="en-US" sz="2000" dirty="0" err="1"/>
              <a:t>kézileg</a:t>
            </a:r>
            <a:r>
              <a:rPr lang="en-US" sz="2000" dirty="0"/>
              <a:t>, </a:t>
            </a:r>
            <a:r>
              <a:rPr lang="en-US" sz="2000" dirty="0" err="1"/>
              <a:t>és</a:t>
            </a:r>
            <a:r>
              <a:rPr lang="en-US" sz="2000" dirty="0"/>
              <a:t> </a:t>
            </a:r>
            <a:r>
              <a:rPr lang="en-US" sz="2000" dirty="0" err="1"/>
              <a:t>az</a:t>
            </a:r>
            <a:r>
              <a:rPr lang="en-US" sz="2000" dirty="0"/>
              <a:t> </a:t>
            </a:r>
            <a:r>
              <a:rPr lang="en-US" sz="2000" dirty="0" err="1"/>
              <a:t>ehhez</a:t>
            </a:r>
            <a:r>
              <a:rPr lang="en-US" sz="2000" dirty="0"/>
              <a:t> </a:t>
            </a:r>
            <a:r>
              <a:rPr lang="en-US" sz="2000" dirty="0" err="1"/>
              <a:t>szükséges</a:t>
            </a:r>
            <a:r>
              <a:rPr lang="en-US" sz="2000" dirty="0"/>
              <a:t> </a:t>
            </a:r>
            <a:r>
              <a:rPr lang="en-US" sz="2000" dirty="0" err="1"/>
              <a:t>kiegészítők</a:t>
            </a:r>
            <a:r>
              <a:rPr lang="en-US" sz="2000" dirty="0"/>
              <a:t> </a:t>
            </a:r>
            <a:r>
              <a:rPr lang="en-US" sz="2000" dirty="0" err="1"/>
              <a:t>felszerelése</a:t>
            </a:r>
            <a:r>
              <a:rPr lang="en-US" sz="2000" dirty="0" smtClean="0"/>
              <a:t>;</a:t>
            </a:r>
          </a:p>
          <a:p>
            <a:pPr marL="342900" indent="-342900">
              <a:buAutoNum type="arabicPeriod"/>
            </a:pPr>
            <a:r>
              <a:rPr lang="en-US" sz="2000" dirty="0" err="1"/>
              <a:t>P</a:t>
            </a:r>
            <a:r>
              <a:rPr lang="en-US" sz="2000" dirty="0" err="1" smtClean="0"/>
              <a:t>apucsok</a:t>
            </a:r>
            <a:r>
              <a:rPr lang="en-US" sz="2000" dirty="0"/>
              <a:t>, </a:t>
            </a:r>
            <a:r>
              <a:rPr lang="en-US" sz="2000" dirty="0" err="1"/>
              <a:t>szigetelt</a:t>
            </a:r>
            <a:r>
              <a:rPr lang="en-US" sz="2000" dirty="0"/>
              <a:t>, illetve </a:t>
            </a:r>
            <a:r>
              <a:rPr lang="en-US" sz="2000" dirty="0" err="1"/>
              <a:t>szigeteletlen</a:t>
            </a:r>
            <a:r>
              <a:rPr lang="en-US" sz="2000" dirty="0"/>
              <a:t> </a:t>
            </a:r>
            <a:r>
              <a:rPr lang="en-US" sz="2000" dirty="0" err="1"/>
              <a:t>saru</a:t>
            </a:r>
            <a:r>
              <a:rPr lang="en-US" sz="2000" dirty="0"/>
              <a:t> </a:t>
            </a:r>
            <a:r>
              <a:rPr lang="en-US" sz="2000" dirty="0" err="1"/>
              <a:t>és</a:t>
            </a:r>
            <a:r>
              <a:rPr lang="en-US" sz="2000" dirty="0"/>
              <a:t> </a:t>
            </a:r>
            <a:r>
              <a:rPr lang="en-US" sz="2000" dirty="0" err="1"/>
              <a:t>toldóhüvelyek</a:t>
            </a:r>
            <a:r>
              <a:rPr lang="en-US" sz="2000" dirty="0"/>
              <a:t> </a:t>
            </a:r>
            <a:r>
              <a:rPr lang="en-US" sz="2000" dirty="0" err="1"/>
              <a:t>szerelése</a:t>
            </a:r>
            <a:r>
              <a:rPr lang="en-US" sz="2000" dirty="0" smtClean="0"/>
              <a:t>;</a:t>
            </a:r>
          </a:p>
          <a:p>
            <a:pPr marL="342900" indent="-342900">
              <a:buAutoNum type="arabicPeriod"/>
            </a:pPr>
            <a:r>
              <a:rPr lang="en-US" sz="2000" dirty="0" err="1"/>
              <a:t>V</a:t>
            </a:r>
            <a:r>
              <a:rPr lang="en-US" sz="2000" dirty="0" err="1" smtClean="0"/>
              <a:t>ezeték-összekötők</a:t>
            </a:r>
            <a:r>
              <a:rPr lang="en-US" sz="2000" dirty="0" smtClean="0"/>
              <a:t> </a:t>
            </a:r>
            <a:r>
              <a:rPr lang="en-US" sz="2000" dirty="0" err="1"/>
              <a:t>és</a:t>
            </a:r>
            <a:r>
              <a:rPr lang="en-US" sz="2000" dirty="0"/>
              <a:t> </a:t>
            </a:r>
            <a:r>
              <a:rPr lang="en-US" sz="2000" dirty="0" err="1"/>
              <a:t>érvéghüvelyek</a:t>
            </a:r>
            <a:r>
              <a:rPr lang="en-US" sz="2000" dirty="0"/>
              <a:t> </a:t>
            </a:r>
            <a:r>
              <a:rPr lang="en-US" sz="2000" dirty="0" err="1"/>
              <a:t>szerelése</a:t>
            </a:r>
            <a:r>
              <a:rPr lang="en-US" sz="2000" dirty="0"/>
              <a:t> </a:t>
            </a:r>
            <a:r>
              <a:rPr lang="en-US" sz="2000" dirty="0" err="1"/>
              <a:t>szerszám</a:t>
            </a:r>
            <a:r>
              <a:rPr lang="en-US" sz="2000" dirty="0"/>
              <a:t> </a:t>
            </a:r>
            <a:r>
              <a:rPr lang="en-US" sz="2000" dirty="0" err="1"/>
              <a:t>segítségével</a:t>
            </a:r>
            <a:r>
              <a:rPr lang="en-US" sz="2000" dirty="0" smtClean="0"/>
              <a:t>;</a:t>
            </a:r>
          </a:p>
          <a:p>
            <a:pPr marL="342900" indent="-342900">
              <a:buAutoNum type="arabicPeriod"/>
            </a:pPr>
            <a:r>
              <a:rPr lang="en-US" sz="2000" dirty="0" smtClean="0"/>
              <a:t>A </a:t>
            </a:r>
            <a:r>
              <a:rPr lang="en-US" sz="2000" dirty="0" err="1"/>
              <a:t>villanypásztor</a:t>
            </a:r>
            <a:r>
              <a:rPr lang="en-US" sz="2000" dirty="0"/>
              <a:t> </a:t>
            </a:r>
            <a:r>
              <a:rPr lang="en-US" sz="2000" dirty="0" err="1"/>
              <a:t>készülék</a:t>
            </a:r>
            <a:r>
              <a:rPr lang="en-US" sz="2000" dirty="0"/>
              <a:t> </a:t>
            </a:r>
            <a:r>
              <a:rPr lang="en-US" sz="2000" dirty="0" err="1"/>
              <a:t>alapjának</a:t>
            </a:r>
            <a:r>
              <a:rPr lang="en-US" sz="2000" dirty="0"/>
              <a:t> </a:t>
            </a:r>
            <a:r>
              <a:rPr lang="en-US" sz="2000" dirty="0" err="1"/>
              <a:t>összeszerelése</a:t>
            </a:r>
            <a:r>
              <a:rPr lang="en-US" sz="2000" dirty="0"/>
              <a:t>/</a:t>
            </a:r>
            <a:r>
              <a:rPr lang="en-US" sz="2000" dirty="0" err="1"/>
              <a:t>nyáklemez</a:t>
            </a:r>
            <a:r>
              <a:rPr lang="en-US" sz="2000" dirty="0"/>
              <a:t> </a:t>
            </a:r>
            <a:r>
              <a:rPr lang="en-US" sz="2000" dirty="0" err="1"/>
              <a:t>összeállítása</a:t>
            </a:r>
            <a:r>
              <a:rPr lang="en-US" sz="2000" dirty="0"/>
              <a:t>, </a:t>
            </a:r>
            <a:r>
              <a:rPr lang="en-US" sz="2000" dirty="0" err="1"/>
              <a:t>az</a:t>
            </a:r>
            <a:r>
              <a:rPr lang="en-US" sz="2000" dirty="0"/>
              <a:t> </a:t>
            </a:r>
            <a:r>
              <a:rPr lang="en-US" sz="2000" dirty="0" err="1"/>
              <a:t>alkatrészek</a:t>
            </a:r>
            <a:r>
              <a:rPr lang="en-US" sz="2000" dirty="0"/>
              <a:t> (</a:t>
            </a:r>
            <a:r>
              <a:rPr lang="en-US" sz="2000" dirty="0" err="1"/>
              <a:t>alapanyagok</a:t>
            </a:r>
            <a:r>
              <a:rPr lang="en-US" sz="2000" dirty="0"/>
              <a:t>) </a:t>
            </a:r>
            <a:r>
              <a:rPr lang="en-US" sz="2000" dirty="0" err="1"/>
              <a:t>előkészítése</a:t>
            </a:r>
            <a:r>
              <a:rPr lang="en-US" sz="2000" dirty="0"/>
              <a:t> </a:t>
            </a:r>
            <a:r>
              <a:rPr lang="en-US" sz="2000" dirty="0" err="1"/>
              <a:t>és</a:t>
            </a:r>
            <a:r>
              <a:rPr lang="en-US" sz="2000" dirty="0"/>
              <a:t> </a:t>
            </a:r>
            <a:r>
              <a:rPr lang="en-US" sz="2000" dirty="0" err="1"/>
              <a:t>kiszámolása</a:t>
            </a:r>
            <a:r>
              <a:rPr lang="en-US" sz="2000" dirty="0"/>
              <a:t> a </a:t>
            </a:r>
            <a:r>
              <a:rPr lang="en-US" sz="2000" dirty="0" err="1"/>
              <a:t>gyártott</a:t>
            </a:r>
            <a:r>
              <a:rPr lang="en-US" sz="2000" dirty="0"/>
              <a:t> </a:t>
            </a:r>
            <a:r>
              <a:rPr lang="en-US" sz="2000" dirty="0" err="1"/>
              <a:t>mennyiség</a:t>
            </a:r>
            <a:r>
              <a:rPr lang="en-US" sz="2000" dirty="0"/>
              <a:t> </a:t>
            </a:r>
            <a:r>
              <a:rPr lang="en-US" sz="2000" dirty="0" err="1" smtClean="0"/>
              <a:t>szerint</a:t>
            </a:r>
            <a:r>
              <a:rPr lang="en-US" sz="2000" dirty="0" smtClean="0"/>
              <a:t>;</a:t>
            </a:r>
          </a:p>
          <a:p>
            <a:pPr marL="342900" indent="-342900">
              <a:buAutoNum type="arabicPeriod"/>
            </a:pPr>
            <a:r>
              <a:rPr lang="en-US" sz="2000" dirty="0" err="1" smtClean="0"/>
              <a:t>Hibás</a:t>
            </a:r>
            <a:r>
              <a:rPr lang="en-US" sz="2000" dirty="0" smtClean="0"/>
              <a:t> </a:t>
            </a:r>
            <a:r>
              <a:rPr lang="en-US" sz="2000" dirty="0" err="1"/>
              <a:t>készülékek</a:t>
            </a:r>
            <a:r>
              <a:rPr lang="en-US" sz="2000" dirty="0"/>
              <a:t> </a:t>
            </a:r>
            <a:r>
              <a:rPr lang="en-US" sz="2000" dirty="0" err="1" smtClean="0"/>
              <a:t>javítása</a:t>
            </a:r>
            <a:r>
              <a:rPr lang="en-US" sz="2000" dirty="0" smtClean="0"/>
              <a:t>, a </a:t>
            </a:r>
            <a:r>
              <a:rPr lang="en-US" sz="2000" dirty="0" err="1"/>
              <a:t>hibás</a:t>
            </a:r>
            <a:r>
              <a:rPr lang="en-US" sz="2000" dirty="0"/>
              <a:t> </a:t>
            </a:r>
            <a:r>
              <a:rPr lang="en-US" sz="2000" dirty="0" err="1" smtClean="0"/>
              <a:t>alkatrészek</a:t>
            </a:r>
            <a:r>
              <a:rPr lang="en-US" sz="2000" dirty="0" smtClean="0"/>
              <a:t> </a:t>
            </a:r>
            <a:r>
              <a:rPr lang="en-US" sz="2000" dirty="0" err="1" smtClean="0"/>
              <a:t>kiolvasztása</a:t>
            </a:r>
            <a:r>
              <a:rPr lang="en-US" sz="2000" dirty="0" smtClean="0"/>
              <a:t>, </a:t>
            </a:r>
            <a:r>
              <a:rPr lang="en-US" sz="2000" dirty="0" err="1" smtClean="0"/>
              <a:t>lecserélése</a:t>
            </a:r>
            <a:r>
              <a:rPr lang="en-US" sz="2000" dirty="0" smtClean="0"/>
              <a:t>, </a:t>
            </a:r>
            <a:r>
              <a:rPr lang="en-US" sz="2000" dirty="0" err="1" smtClean="0"/>
              <a:t>visszaforrasztása</a:t>
            </a:r>
            <a:r>
              <a:rPr lang="en-US" sz="2000" dirty="0" smtClean="0"/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0373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" y="158496"/>
            <a:ext cx="6470904" cy="64709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592" y="4215384"/>
            <a:ext cx="5164667" cy="2324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592" y="249936"/>
            <a:ext cx="5164667" cy="383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12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 </a:t>
            </a:r>
            <a:r>
              <a:rPr lang="en-US" b="1" dirty="0" err="1"/>
              <a:t>számítógép-elektrotechnikusok</a:t>
            </a:r>
            <a:r>
              <a:rPr lang="en-US" b="1" dirty="0"/>
              <a:t> </a:t>
            </a:r>
            <a:r>
              <a:rPr lang="en-US" b="1" dirty="0" err="1"/>
              <a:t>munkái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648" y="2313432"/>
            <a:ext cx="5696712" cy="4233672"/>
          </a:xfrm>
        </p:spPr>
        <p:txBody>
          <a:bodyPr>
            <a:normAutofit/>
          </a:bodyPr>
          <a:lstStyle/>
          <a:p>
            <a:r>
              <a:rPr lang="en-US" sz="2000" dirty="0" smtClean="0"/>
              <a:t>A </a:t>
            </a:r>
            <a:r>
              <a:rPr lang="en-US" sz="2000" dirty="0" err="1" smtClean="0"/>
              <a:t>szakunk</a:t>
            </a:r>
            <a:r>
              <a:rPr lang="en-US" sz="2000" dirty="0" smtClean="0"/>
              <a:t> </a:t>
            </a:r>
            <a:r>
              <a:rPr lang="en-US" sz="2000" dirty="0" err="1" smtClean="0"/>
              <a:t>másik</a:t>
            </a:r>
            <a:r>
              <a:rPr lang="en-US" sz="2000" dirty="0"/>
              <a:t> </a:t>
            </a:r>
            <a:r>
              <a:rPr lang="en-US" sz="2000" dirty="0" err="1" smtClean="0"/>
              <a:t>fele</a:t>
            </a:r>
            <a:r>
              <a:rPr lang="en-US" sz="2000" dirty="0" smtClean="0"/>
              <a:t> a </a:t>
            </a:r>
            <a:r>
              <a:rPr lang="hu-HU" sz="2000" dirty="0" smtClean="0"/>
              <a:t>Mackó </a:t>
            </a:r>
            <a:r>
              <a:rPr lang="hu-HU" sz="2000" dirty="0"/>
              <a:t>3D </a:t>
            </a:r>
            <a:r>
              <a:rPr lang="hu-HU" sz="2000" dirty="0" smtClean="0"/>
              <a:t>cég</a:t>
            </a:r>
            <a:r>
              <a:rPr lang="en-US" sz="2000" dirty="0" smtClean="0"/>
              <a:t>be </a:t>
            </a:r>
            <a:r>
              <a:rPr lang="en-US" sz="2000" dirty="0" err="1" smtClean="0"/>
              <a:t>látogatott</a:t>
            </a:r>
            <a:r>
              <a:rPr lang="en-US" sz="2000" dirty="0" smtClean="0"/>
              <a:t>, </a:t>
            </a:r>
            <a:r>
              <a:rPr lang="hu-HU" sz="2000" dirty="0" smtClean="0"/>
              <a:t>ahol </a:t>
            </a:r>
            <a:r>
              <a:rPr lang="hu-HU" sz="2000" dirty="0"/>
              <a:t>rálátást kaptunk a famegmunkálásra és a 3D nyomtatás </a:t>
            </a:r>
            <a:r>
              <a:rPr lang="hu-HU" sz="2000" dirty="0" smtClean="0"/>
              <a:t>működésére.</a:t>
            </a:r>
            <a:endParaRPr lang="en-US" sz="2000" dirty="0" smtClean="0"/>
          </a:p>
          <a:p>
            <a:r>
              <a:rPr lang="en-US" sz="2000" dirty="0" err="1" smtClean="0"/>
              <a:t>Ezután</a:t>
            </a:r>
            <a:r>
              <a:rPr lang="en-US" sz="2000" dirty="0" smtClean="0"/>
              <a:t> a </a:t>
            </a:r>
            <a:r>
              <a:rPr lang="hu-HU" sz="2000" dirty="0" smtClean="0"/>
              <a:t>StartUp </a:t>
            </a:r>
            <a:r>
              <a:rPr lang="hu-HU" sz="2000" dirty="0"/>
              <a:t>Hub irodájába mentünk dolgozni, ahol megtanítottak </a:t>
            </a:r>
            <a:r>
              <a:rPr lang="en-US" sz="2000" dirty="0" err="1" smtClean="0"/>
              <a:t>minket</a:t>
            </a:r>
            <a:r>
              <a:rPr lang="en-US" sz="2000" dirty="0" smtClean="0"/>
              <a:t> </a:t>
            </a:r>
            <a:r>
              <a:rPr lang="hu-HU" sz="2000" dirty="0" smtClean="0"/>
              <a:t>az </a:t>
            </a:r>
            <a:r>
              <a:rPr lang="hu-HU" sz="2000" dirty="0"/>
              <a:t>NFC chipek használatára és arra, hogy hogyan hozzunk létre okos névjegykártyát. </a:t>
            </a:r>
            <a:endParaRPr lang="en-US" sz="2000" dirty="0" smtClean="0"/>
          </a:p>
          <a:p>
            <a:r>
              <a:rPr lang="hu-HU" sz="2000" dirty="0" smtClean="0"/>
              <a:t>Sokat </a:t>
            </a:r>
            <a:r>
              <a:rPr lang="hu-HU" sz="2000" dirty="0"/>
              <a:t>beszéltünk a mesterséges intelligenciáról, majd bemutatták nekünk </a:t>
            </a:r>
            <a:r>
              <a:rPr lang="en-US" sz="2000" dirty="0" err="1" smtClean="0"/>
              <a:t>annak</a:t>
            </a:r>
            <a:r>
              <a:rPr lang="hu-HU" sz="2000" dirty="0" smtClean="0"/>
              <a:t> </a:t>
            </a:r>
            <a:r>
              <a:rPr lang="hu-HU" sz="2000" dirty="0"/>
              <a:t>előnyeit és hátrányait. </a:t>
            </a:r>
            <a:endParaRPr lang="en-US" sz="20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612" y="2516500"/>
            <a:ext cx="4903804" cy="3692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57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 </a:t>
            </a:r>
            <a:r>
              <a:rPr lang="en-US" b="1" dirty="0" err="1"/>
              <a:t>számítógép-elektrotechnikusok</a:t>
            </a:r>
            <a:r>
              <a:rPr lang="en-US" b="1" dirty="0"/>
              <a:t> </a:t>
            </a:r>
            <a:r>
              <a:rPr lang="en-US" b="1" dirty="0" err="1"/>
              <a:t>munkái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45827" y="2557780"/>
            <a:ext cx="4907518" cy="3416300"/>
          </a:xfrm>
        </p:spPr>
        <p:txBody>
          <a:bodyPr>
            <a:normAutofit lnSpcReduction="10000"/>
          </a:bodyPr>
          <a:lstStyle/>
          <a:p>
            <a:r>
              <a:rPr lang="hu-HU" sz="2400" dirty="0"/>
              <a:t>Két nap alatt létrehoztunk egy saját okos névjegykártyát, amihez egy HTML file-t szerkesztettünk, ahol bemutatjuk magunkat. A HTML file-t feltöltöttük egy ingyenes hosting oldalra. A weboldal elérését, pedig egy QR kóddal, illetve egy NFC chippel ad</a:t>
            </a:r>
            <a:r>
              <a:rPr lang="en-US" sz="2400" dirty="0" err="1"/>
              <a:t>tuk</a:t>
            </a:r>
            <a:r>
              <a:rPr lang="hu-HU" sz="2400" dirty="0"/>
              <a:t> meg. </a:t>
            </a:r>
            <a:endParaRPr lang="en-US" sz="2400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" t="14580" r="-464" b="8213"/>
          <a:stretch/>
        </p:blipFill>
        <p:spPr>
          <a:xfrm>
            <a:off x="731520" y="2404681"/>
            <a:ext cx="4828032" cy="421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4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613</TotalTime>
  <Words>1181</Words>
  <Application>Microsoft Office PowerPoint</Application>
  <PresentationFormat>Widescreen</PresentationFormat>
  <Paragraphs>70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Century Gothic</vt:lpstr>
      <vt:lpstr>Wingdings 3</vt:lpstr>
      <vt:lpstr>Ion Boardroom</vt:lpstr>
      <vt:lpstr>Erasmus+ 2024. Élménybeszámoló</vt:lpstr>
      <vt:lpstr>A kezdetek</vt:lpstr>
      <vt:lpstr>A szállás</vt:lpstr>
      <vt:lpstr>A munkahelyek</vt:lpstr>
      <vt:lpstr>A számítógép-elektrotechnikusok munkái</vt:lpstr>
      <vt:lpstr>A számítógép-elektrotechnikusok munkái</vt:lpstr>
      <vt:lpstr>PowerPoint Presentation</vt:lpstr>
      <vt:lpstr>A számítógép-elektrotechnikusok munkái</vt:lpstr>
      <vt:lpstr>A számítógép-elektrotechnikusok munkái</vt:lpstr>
      <vt:lpstr>A számítógép-elektrotechnikusok munkái</vt:lpstr>
      <vt:lpstr>A gépjárműtechnikusok munkái</vt:lpstr>
      <vt:lpstr>A gépjárműtechnikusok munkái</vt:lpstr>
      <vt:lpstr>PowerPoint Presentation</vt:lpstr>
      <vt:lpstr>A fodrászok munkái</vt:lpstr>
      <vt:lpstr>A fodrászok munkái</vt:lpstr>
      <vt:lpstr>PowerPoint Presentation</vt:lpstr>
      <vt:lpstr>A hétvégi program </vt:lpstr>
      <vt:lpstr>PowerPoint Presentation</vt:lpstr>
      <vt:lpstr>Összegzés</vt:lpstr>
      <vt:lpstr>Köszönjük a figyelmet!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Erastmus+           2024 Élmény beszámoló</dc:title>
  <dc:creator>User</dc:creator>
  <cp:lastModifiedBy>Andrea Zolcer</cp:lastModifiedBy>
  <cp:revision>56</cp:revision>
  <dcterms:created xsi:type="dcterms:W3CDTF">2024-04-02T09:55:33Z</dcterms:created>
  <dcterms:modified xsi:type="dcterms:W3CDTF">2024-05-06T19:08:34Z</dcterms:modified>
</cp:coreProperties>
</file>